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0"/>
  </p:notesMasterIdLst>
  <p:sldIdLst>
    <p:sldId id="256" r:id="rId5"/>
    <p:sldId id="261" r:id="rId6"/>
    <p:sldId id="262" r:id="rId7"/>
    <p:sldId id="257" r:id="rId8"/>
    <p:sldId id="26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6E0224-7708-4FDA-99BA-3861A0EEA6F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8830C7-F4A2-4221-A046-1E56C50984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1343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8A1EE9-3EA4-2281-1B8D-043569F554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F67A5B-65C6-06BC-2B41-742F3ADCCD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2CE006-3E81-BA45-051D-597F4B03D6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B569B5-A354-01E5-B71F-38A2104865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830C7-F4A2-4221-A046-1E56C50984B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7844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830C7-F4A2-4221-A046-1E56C50984B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7430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AE9623-149A-B651-BBC0-1D4966F31D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6511AF-C509-4829-417A-78339D4B3A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A451AF-D14E-A8EC-9E2D-71AD875C36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292094-6D8D-B5A4-1F70-1C460410CD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830C7-F4A2-4221-A046-1E56C50984B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263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with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11">
            <a:extLst>
              <a:ext uri="{FF2B5EF4-FFF2-40B4-BE49-F238E27FC236}">
                <a16:creationId xmlns:a16="http://schemas.microsoft.com/office/drawing/2014/main" id="{7B940ACF-3D04-D228-4DAE-DF95D5EC38A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17803" y="-19458"/>
            <a:ext cx="6177755" cy="6934017"/>
          </a:xfrm>
          <a:custGeom>
            <a:avLst/>
            <a:gdLst>
              <a:gd name="csX0" fmla="*/ 2776568 w 7204416"/>
              <a:gd name="csY0" fmla="*/ 0 h 6934017"/>
              <a:gd name="csX1" fmla="*/ 7204416 w 7204416"/>
              <a:gd name="csY1" fmla="*/ 12341 h 6934017"/>
              <a:gd name="csX2" fmla="*/ 7200267 w 7204416"/>
              <a:gd name="csY2" fmla="*/ 6877457 h 6934017"/>
              <a:gd name="csX3" fmla="*/ 0 w 7204416"/>
              <a:gd name="csY3" fmla="*/ 6934017 h 6934017"/>
              <a:gd name="csX4" fmla="*/ 2776568 w 7204416"/>
              <a:gd name="csY4" fmla="*/ 0 h 693401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204416" h="6934017">
                <a:moveTo>
                  <a:pt x="2776568" y="0"/>
                </a:moveTo>
                <a:lnTo>
                  <a:pt x="7204416" y="12341"/>
                </a:lnTo>
                <a:lnTo>
                  <a:pt x="7200267" y="6877457"/>
                </a:lnTo>
                <a:lnTo>
                  <a:pt x="0" y="6934017"/>
                </a:lnTo>
                <a:lnTo>
                  <a:pt x="2776568" y="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877CE2-4402-942B-FD26-6E29BDAB9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336" y="1981201"/>
            <a:ext cx="6480450" cy="2133599"/>
          </a:xfrm>
        </p:spPr>
        <p:txBody>
          <a:bodyPr anchor="t">
            <a:normAutofit/>
          </a:bodyPr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F79075-DF30-526B-9548-3F9D7EF9FA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9315" y="5264528"/>
            <a:ext cx="6577526" cy="1001354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C3F3D2-CADD-A94F-6739-CCCDA6C6F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6780" y="6426091"/>
            <a:ext cx="4357544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CC541E-3AF5-9564-CE04-E4B86459DB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32188" y="6426091"/>
            <a:ext cx="1431447" cy="365125"/>
          </a:xfrm>
        </p:spPr>
        <p:txBody>
          <a:bodyPr/>
          <a:lstStyle/>
          <a:p>
            <a:fld id="{395357C0-6E0D-46EB-9F8F-43803F348F24}" type="datetime1">
              <a:rPr lang="en-US" smtClean="0"/>
              <a:t>10/16/2026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C772A7-7F28-0EB0-D243-BCC6917DA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382685" y="6426091"/>
            <a:ext cx="603114" cy="365125"/>
          </a:xfrm>
        </p:spPr>
        <p:txBody>
          <a:bodyPr/>
          <a:lstStyle/>
          <a:p>
            <a:fld id="{DD84031F-D6BF-4677-B12E-7D8B88BA70F7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35A6ADE-4FF0-6E84-4D25-A3E7A481303D}"/>
              </a:ext>
            </a:extLst>
          </p:cNvPr>
          <p:cNvCxnSpPr>
            <a:cxnSpLocks/>
          </p:cNvCxnSpPr>
          <p:nvPr/>
        </p:nvCxnSpPr>
        <p:spPr>
          <a:xfrm>
            <a:off x="381000" y="5184424"/>
            <a:ext cx="5029200" cy="0"/>
          </a:xfrm>
          <a:prstGeom prst="line">
            <a:avLst/>
          </a:prstGeom>
          <a:ln w="9525">
            <a:solidFill>
              <a:schemeClr val="accent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Graphic 14">
            <a:extLst>
              <a:ext uri="{FF2B5EF4-FFF2-40B4-BE49-F238E27FC236}">
                <a16:creationId xmlns:a16="http://schemas.microsoft.com/office/drawing/2014/main" id="{D84D56FC-A23A-1531-CB9F-EA91A12C343F}"/>
              </a:ext>
            </a:extLst>
          </p:cNvPr>
          <p:cNvSpPr/>
          <p:nvPr/>
        </p:nvSpPr>
        <p:spPr>
          <a:xfrm>
            <a:off x="-26311" y="249668"/>
            <a:ext cx="3606809" cy="284592"/>
          </a:xfrm>
          <a:custGeom>
            <a:avLst/>
            <a:gdLst>
              <a:gd name="csX0" fmla="*/ 3606809 w 3606809"/>
              <a:gd name="csY0" fmla="*/ 0 h 284592"/>
              <a:gd name="csX1" fmla="*/ 0 w 3606809"/>
              <a:gd name="csY1" fmla="*/ 0 h 284592"/>
              <a:gd name="csX2" fmla="*/ 0 w 3606809"/>
              <a:gd name="csY2" fmla="*/ 284592 h 284592"/>
              <a:gd name="csX3" fmla="*/ 3499473 w 3606809"/>
              <a:gd name="csY3" fmla="*/ 275165 h 284592"/>
              <a:gd name="csX4" fmla="*/ 3606809 w 3606809"/>
              <a:gd name="csY4" fmla="*/ 0 h 28459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606809" h="284592">
                <a:moveTo>
                  <a:pt x="3606809" y="0"/>
                </a:moveTo>
                <a:lnTo>
                  <a:pt x="0" y="0"/>
                </a:lnTo>
                <a:lnTo>
                  <a:pt x="0" y="284592"/>
                </a:lnTo>
                <a:lnTo>
                  <a:pt x="3499473" y="275165"/>
                </a:lnTo>
                <a:lnTo>
                  <a:pt x="3606809" y="0"/>
                </a:lnTo>
                <a:close/>
              </a:path>
            </a:pathLst>
          </a:custGeom>
          <a:solidFill>
            <a:schemeClr val="accent1"/>
          </a:solidFill>
          <a:ln w="692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AAF6ABE-34E0-A062-96D7-9F0EC1377310}"/>
              </a:ext>
            </a:extLst>
          </p:cNvPr>
          <p:cNvCxnSpPr>
            <a:cxnSpLocks/>
          </p:cNvCxnSpPr>
          <p:nvPr userDrawn="1"/>
        </p:nvCxnSpPr>
        <p:spPr>
          <a:xfrm flipH="1">
            <a:off x="6017803" y="29852"/>
            <a:ext cx="2362200" cy="6858000"/>
          </a:xfrm>
          <a:prstGeom prst="line">
            <a:avLst/>
          </a:prstGeom>
          <a:ln w="34925" cap="sq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6B60CC20-9922-0A5F-245B-1D6C25644C1E}"/>
              </a:ext>
            </a:extLst>
          </p:cNvPr>
          <p:cNvCxnSpPr>
            <a:cxnSpLocks/>
          </p:cNvCxnSpPr>
          <p:nvPr userDrawn="1"/>
        </p:nvCxnSpPr>
        <p:spPr>
          <a:xfrm>
            <a:off x="381000" y="6324600"/>
            <a:ext cx="5029200" cy="0"/>
          </a:xfrm>
          <a:prstGeom prst="line">
            <a:avLst/>
          </a:prstGeom>
          <a:ln w="9525">
            <a:solidFill>
              <a:schemeClr val="accent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7308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679" y="332308"/>
            <a:ext cx="11253667" cy="909921"/>
          </a:xfrm>
        </p:spPr>
        <p:txBody>
          <a:bodyPr anchor="b"/>
          <a:lstStyle>
            <a:lvl1pPr>
              <a:defRPr b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336" y="1488931"/>
            <a:ext cx="11253668" cy="470076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89C35-F31B-4EAB-A4E6-687A63844314}" type="datetime1">
              <a:rPr lang="en-US" smtClean="0"/>
              <a:t>10/16/2026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035433D-DD9B-28F8-8FD5-82593F8644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5544" y="294085"/>
            <a:ext cx="1480008" cy="437274"/>
          </a:xfrm>
          <a:prstGeom prst="rect">
            <a:avLst/>
          </a:prstGeom>
        </p:spPr>
      </p:pic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62216BF-B227-DF05-59E2-AF3A04969681}"/>
              </a:ext>
            </a:extLst>
          </p:cNvPr>
          <p:cNvSpPr/>
          <p:nvPr/>
        </p:nvSpPr>
        <p:spPr>
          <a:xfrm rot="16200000">
            <a:off x="10464944" y="5140775"/>
            <a:ext cx="2166586" cy="1286913"/>
          </a:xfrm>
          <a:custGeom>
            <a:avLst/>
            <a:gdLst>
              <a:gd name="csX0" fmla="*/ 2166586 w 2166586"/>
              <a:gd name="csY0" fmla="*/ 1286913 h 1286913"/>
              <a:gd name="csX1" fmla="*/ 0 w 2166586"/>
              <a:gd name="csY1" fmla="*/ 0 h 1286913"/>
              <a:gd name="csX2" fmla="*/ 0 w 2166586"/>
              <a:gd name="csY2" fmla="*/ 1286913 h 1286913"/>
              <a:gd name="csX3" fmla="*/ 2166586 w 2166586"/>
              <a:gd name="csY3" fmla="*/ 1286913 h 12869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166586" h="1286913">
                <a:moveTo>
                  <a:pt x="2166586" y="1286913"/>
                </a:moveTo>
                <a:cubicBezTo>
                  <a:pt x="1211355" y="1238908"/>
                  <a:pt x="515650" y="766664"/>
                  <a:pt x="0" y="0"/>
                </a:cubicBezTo>
                <a:lnTo>
                  <a:pt x="0" y="1286913"/>
                </a:lnTo>
                <a:lnTo>
                  <a:pt x="2166586" y="1286913"/>
                </a:lnTo>
                <a:close/>
              </a:path>
            </a:pathLst>
          </a:custGeom>
          <a:solidFill>
            <a:srgbClr val="DAEBC5"/>
          </a:solidFill>
          <a:ln w="2281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4D38D80-5709-47DD-A04E-B54262D8731C}"/>
              </a:ext>
            </a:extLst>
          </p:cNvPr>
          <p:cNvSpPr/>
          <p:nvPr/>
        </p:nvSpPr>
        <p:spPr>
          <a:xfrm rot="16200000">
            <a:off x="10423269" y="5099124"/>
            <a:ext cx="1327332" cy="2209469"/>
          </a:xfrm>
          <a:custGeom>
            <a:avLst/>
            <a:gdLst>
              <a:gd name="csX0" fmla="*/ 0 w 1327332"/>
              <a:gd name="csY0" fmla="*/ 0 h 2209469"/>
              <a:gd name="csX1" fmla="*/ 1327332 w 1327332"/>
              <a:gd name="csY1" fmla="*/ 2209470 h 2209469"/>
              <a:gd name="csX2" fmla="*/ 0 w 1327332"/>
              <a:gd name="csY2" fmla="*/ 2209470 h 2209469"/>
              <a:gd name="csX3" fmla="*/ 0 w 1327332"/>
              <a:gd name="csY3" fmla="*/ 0 h 220946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327332" h="2209469">
                <a:moveTo>
                  <a:pt x="0" y="0"/>
                </a:moveTo>
                <a:cubicBezTo>
                  <a:pt x="44362" y="1063331"/>
                  <a:pt x="486799" y="1799828"/>
                  <a:pt x="1327332" y="2209470"/>
                </a:cubicBezTo>
                <a:lnTo>
                  <a:pt x="0" y="220947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2281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53AC3AC0-868F-6830-7C71-AF8BA69A1A7B}"/>
              </a:ext>
            </a:extLst>
          </p:cNvPr>
          <p:cNvSpPr/>
          <p:nvPr/>
        </p:nvSpPr>
        <p:spPr>
          <a:xfrm rot="16200000">
            <a:off x="10708129" y="5383985"/>
            <a:ext cx="1327332" cy="1639748"/>
          </a:xfrm>
          <a:custGeom>
            <a:avLst/>
            <a:gdLst>
              <a:gd name="csX0" fmla="*/ 0 w 1327332"/>
              <a:gd name="csY0" fmla="*/ 0 h 1639748"/>
              <a:gd name="csX1" fmla="*/ 1327332 w 1327332"/>
              <a:gd name="csY1" fmla="*/ 1639748 h 1639748"/>
              <a:gd name="csX2" fmla="*/ 0 w 1327332"/>
              <a:gd name="csY2" fmla="*/ 1639748 h 1639748"/>
              <a:gd name="csX3" fmla="*/ 0 w 1327332"/>
              <a:gd name="csY3" fmla="*/ 0 h 163974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327332" h="1639748">
                <a:moveTo>
                  <a:pt x="0" y="0"/>
                </a:moveTo>
                <a:cubicBezTo>
                  <a:pt x="119061" y="913518"/>
                  <a:pt x="528352" y="1497720"/>
                  <a:pt x="1327332" y="1639748"/>
                </a:cubicBezTo>
                <a:lnTo>
                  <a:pt x="0" y="1639748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2281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1B54864B-D8B8-AE36-7713-F420AFCE8349}"/>
              </a:ext>
            </a:extLst>
          </p:cNvPr>
          <p:cNvSpPr txBox="1">
            <a:spLocks/>
          </p:cNvSpPr>
          <p:nvPr userDrawn="1"/>
        </p:nvSpPr>
        <p:spPr>
          <a:xfrm rot="10800000">
            <a:off x="9377266" y="3927808"/>
            <a:ext cx="6031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D84031F-D6BF-4677-B12E-7D8B88BA70F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F48923CB-55F3-1E59-6993-B3657B9D77BC}"/>
              </a:ext>
            </a:extLst>
          </p:cNvPr>
          <p:cNvSpPr/>
          <p:nvPr userDrawn="1"/>
        </p:nvSpPr>
        <p:spPr>
          <a:xfrm rot="5400000">
            <a:off x="156208" y="-158445"/>
            <a:ext cx="1327332" cy="1639748"/>
          </a:xfrm>
          <a:custGeom>
            <a:avLst/>
            <a:gdLst>
              <a:gd name="csX0" fmla="*/ 0 w 1327332"/>
              <a:gd name="csY0" fmla="*/ 0 h 1639748"/>
              <a:gd name="csX1" fmla="*/ 1327332 w 1327332"/>
              <a:gd name="csY1" fmla="*/ 1639748 h 1639748"/>
              <a:gd name="csX2" fmla="*/ 0 w 1327332"/>
              <a:gd name="csY2" fmla="*/ 1639748 h 1639748"/>
              <a:gd name="csX3" fmla="*/ 0 w 1327332"/>
              <a:gd name="csY3" fmla="*/ 0 h 163974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327332" h="1639748">
                <a:moveTo>
                  <a:pt x="0" y="0"/>
                </a:moveTo>
                <a:cubicBezTo>
                  <a:pt x="119061" y="913518"/>
                  <a:pt x="528352" y="1497720"/>
                  <a:pt x="1327332" y="1639748"/>
                </a:cubicBezTo>
                <a:lnTo>
                  <a:pt x="0" y="1639748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2281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3431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4DF58-285B-E151-006A-D88C36BBB7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9238" y="398050"/>
            <a:ext cx="9635668" cy="367139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66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206861-2B51-5BD1-EB7B-C21E31ED4C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2322" y="5669280"/>
            <a:ext cx="9620300" cy="756807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DDD77-F8A9-7EC7-8615-6A38937CE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8AB215-86A6-6EC5-BC27-7962FA84A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686BE-81E0-4285-A95D-6934CDF6209E}" type="datetime1">
              <a:rPr lang="en-US" smtClean="0"/>
              <a:t>10/16/2026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60CECF-E526-1422-4780-123B6B1E9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6EBC7DB-A84C-6AE6-0446-4E466A133069}"/>
              </a:ext>
            </a:extLst>
          </p:cNvPr>
          <p:cNvCxnSpPr>
            <a:cxnSpLocks/>
          </p:cNvCxnSpPr>
          <p:nvPr/>
        </p:nvCxnSpPr>
        <p:spPr>
          <a:xfrm>
            <a:off x="530352" y="5498461"/>
            <a:ext cx="11124446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9327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4DF58-285B-E151-006A-D88C36BBB7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2336" y="765750"/>
            <a:ext cx="9635668" cy="3455113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88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206861-2B51-5BD1-EB7B-C21E31ED4C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428" y="5271844"/>
            <a:ext cx="9613065" cy="1001356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DDD77-F8A9-7EC7-8615-6A38937CE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8AB215-86A6-6EC5-BC27-7962FA84A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64E07-DAE2-4D6D-BDD9-1CE7637F446D}" type="datetime1">
              <a:rPr lang="en-US" smtClean="0"/>
              <a:t>10/16/2026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60CECF-E526-1422-4780-123B6B1E9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4CDCB79-1025-8102-1BC6-378AB173CBFF}"/>
              </a:ext>
            </a:extLst>
          </p:cNvPr>
          <p:cNvCxnSpPr>
            <a:cxnSpLocks/>
          </p:cNvCxnSpPr>
          <p:nvPr/>
        </p:nvCxnSpPr>
        <p:spPr>
          <a:xfrm>
            <a:off x="533400" y="5184424"/>
            <a:ext cx="11125200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EF23CAD-F5FD-3FB3-B413-1F54592B07E7}"/>
              </a:ext>
            </a:extLst>
          </p:cNvPr>
          <p:cNvCxnSpPr>
            <a:cxnSpLocks/>
          </p:cNvCxnSpPr>
          <p:nvPr/>
        </p:nvCxnSpPr>
        <p:spPr>
          <a:xfrm>
            <a:off x="533400" y="6324600"/>
            <a:ext cx="11125200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57521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4DF58-285B-E151-006A-D88C36BBB7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2336" y="765750"/>
            <a:ext cx="9635668" cy="3528339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88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206861-2B51-5BD1-EB7B-C21E31ED4C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4857" y="5184425"/>
            <a:ext cx="10575756" cy="1153220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DDD77-F8A9-7EC7-8615-6A38937CE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8AB215-86A6-6EC5-BC27-7962FA84A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31D259D-9AB9-44BA-8FCD-FE201F91B5A0}" type="datetime1">
              <a:rPr lang="en-US" smtClean="0"/>
              <a:t>10/16/2026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60CECF-E526-1422-4780-123B6B1E9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817982C-A325-8307-2486-3AD646261E04}"/>
              </a:ext>
            </a:extLst>
          </p:cNvPr>
          <p:cNvCxnSpPr>
            <a:cxnSpLocks/>
          </p:cNvCxnSpPr>
          <p:nvPr/>
        </p:nvCxnSpPr>
        <p:spPr>
          <a:xfrm>
            <a:off x="533400" y="533538"/>
            <a:ext cx="11127005" cy="0"/>
          </a:xfrm>
          <a:prstGeom prst="line">
            <a:avLst/>
          </a:prstGeom>
          <a:ln w="603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C02859D-9F11-5594-CFD3-C5FDE18CACB3}"/>
              </a:ext>
            </a:extLst>
          </p:cNvPr>
          <p:cNvCxnSpPr>
            <a:cxnSpLocks/>
          </p:cNvCxnSpPr>
          <p:nvPr/>
        </p:nvCxnSpPr>
        <p:spPr>
          <a:xfrm>
            <a:off x="533400" y="5169248"/>
            <a:ext cx="11127005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A0AD802-2887-3310-1453-789DB76F58DF}"/>
              </a:ext>
            </a:extLst>
          </p:cNvPr>
          <p:cNvCxnSpPr>
            <a:cxnSpLocks/>
          </p:cNvCxnSpPr>
          <p:nvPr/>
        </p:nvCxnSpPr>
        <p:spPr>
          <a:xfrm>
            <a:off x="533400" y="6330811"/>
            <a:ext cx="11119945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63700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997" y="3018408"/>
            <a:ext cx="8961120" cy="3247475"/>
          </a:xfrm>
        </p:spPr>
        <p:txBody>
          <a:bodyPr anchor="b">
            <a:normAutofit/>
          </a:bodyPr>
          <a:lstStyle>
            <a:lvl1pPr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849E7-8E94-3B02-239C-AAB481596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45713-EE4C-7615-B812-531C14CF0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4EB0658-C877-4D58-A83B-07BEE0E4C7B4}" type="datetime1">
              <a:rPr lang="en-US" smtClean="0"/>
              <a:t>10/16/2026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44BD7-C050-D052-8408-65ADAAF67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FD05DD5-DCB7-49C7-5E41-2DBD8B73D6D2}"/>
              </a:ext>
            </a:extLst>
          </p:cNvPr>
          <p:cNvCxnSpPr>
            <a:cxnSpLocks/>
          </p:cNvCxnSpPr>
          <p:nvPr/>
        </p:nvCxnSpPr>
        <p:spPr>
          <a:xfrm>
            <a:off x="530646" y="531958"/>
            <a:ext cx="11127954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9FDA663-314D-CA26-DF41-CB3FDC0733F0}"/>
              </a:ext>
            </a:extLst>
          </p:cNvPr>
          <p:cNvCxnSpPr>
            <a:cxnSpLocks/>
          </p:cNvCxnSpPr>
          <p:nvPr/>
        </p:nvCxnSpPr>
        <p:spPr>
          <a:xfrm>
            <a:off x="533400" y="6324600"/>
            <a:ext cx="111252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05431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336" y="392851"/>
            <a:ext cx="7525512" cy="1882595"/>
          </a:xfrm>
        </p:spPr>
        <p:txBody>
          <a:bodyPr anchor="t">
            <a:normAutofit/>
          </a:bodyPr>
          <a:lstStyle>
            <a:lvl1pPr>
              <a:defRPr sz="6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4856" y="2502245"/>
            <a:ext cx="7492991" cy="3669956"/>
          </a:xfrm>
        </p:spPr>
        <p:txBody>
          <a:bodyPr vert="horz" lIns="91440" tIns="45720" rIns="91440" bIns="45720" rtlCol="0" anchor="t">
            <a:normAutofit/>
          </a:bodyPr>
          <a:lstStyle>
            <a:lvl1pPr marL="457200" indent="-457200">
              <a:buFont typeface="+mj-lt"/>
              <a:buAutoNum type="arabicPeriod"/>
              <a:defRPr lang="en-US" sz="2000" dirty="0"/>
            </a:lvl1pPr>
            <a:lvl2pPr marL="800100" indent="-342900">
              <a:buFont typeface="+mj-lt"/>
              <a:buAutoNum type="arabicPeriod"/>
              <a:defRPr lang="en-US" sz="1800" dirty="0"/>
            </a:lvl2pPr>
            <a:lvl3pPr marL="1257300" indent="-342900">
              <a:buFont typeface="+mj-lt"/>
              <a:buAutoNum type="arabicPeriod"/>
              <a:defRPr lang="en-US" sz="1600" dirty="0"/>
            </a:lvl3pPr>
            <a:lvl4pPr marL="1714500" indent="-342900">
              <a:buFont typeface="+mj-lt"/>
              <a:buAutoNum type="arabicPeriod"/>
              <a:defRPr lang="en-US" sz="1600" dirty="0"/>
            </a:lvl4pPr>
            <a:lvl5pPr marL="2171700" indent="-342900">
              <a:buFont typeface="+mj-lt"/>
              <a:buAutoNum type="arabicPeriod"/>
              <a:defRPr lang="en-US" sz="16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056F1-F5E2-4ED8-9ED2-B4DCC32FE4B1}" type="datetime1">
              <a:rPr lang="en-US" smtClean="0"/>
              <a:t>10/16/2026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3736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ontent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107B931-214A-9578-5A7A-FDEB9ADB5080}"/>
              </a:ext>
            </a:extLst>
          </p:cNvPr>
          <p:cNvCxnSpPr>
            <a:cxnSpLocks/>
          </p:cNvCxnSpPr>
          <p:nvPr/>
        </p:nvCxnSpPr>
        <p:spPr>
          <a:xfrm>
            <a:off x="3751277" y="2791386"/>
            <a:ext cx="4689446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0862" y="1429789"/>
            <a:ext cx="5090277" cy="1196713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76880" y="2999629"/>
            <a:ext cx="4838241" cy="219582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0A7D6-92E1-4CDF-BD2F-79F298197135}" type="datetime1">
              <a:rPr lang="en-US" smtClean="0"/>
              <a:t>10/16/2026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3966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ontent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3089" y="1673352"/>
            <a:ext cx="3360352" cy="2324365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3780" y="1673352"/>
            <a:ext cx="5785132" cy="291875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EE3B3-6EA8-4914-BDAC-89234BD2AD09}" type="datetime1">
              <a:rPr lang="en-US" smtClean="0"/>
              <a:t>10/16/2026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04E4891-5C32-2FDE-C242-EDBA3B5D1AC4}"/>
              </a:ext>
            </a:extLst>
          </p:cNvPr>
          <p:cNvCxnSpPr>
            <a:cxnSpLocks/>
          </p:cNvCxnSpPr>
          <p:nvPr/>
        </p:nvCxnSpPr>
        <p:spPr>
          <a:xfrm>
            <a:off x="530352" y="6345987"/>
            <a:ext cx="11159163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24971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ontent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560" y="1399734"/>
            <a:ext cx="4136461" cy="2918754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3780" y="1398419"/>
            <a:ext cx="625002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B48EB-6AF5-4207-A153-D1AA963F0AC1}" type="datetime1">
              <a:rPr lang="en-US" smtClean="0"/>
              <a:t>10/16/2026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04E4891-5C32-2FDE-C242-EDBA3B5D1AC4}"/>
              </a:ext>
            </a:extLst>
          </p:cNvPr>
          <p:cNvCxnSpPr>
            <a:cxnSpLocks/>
          </p:cNvCxnSpPr>
          <p:nvPr/>
        </p:nvCxnSpPr>
        <p:spPr>
          <a:xfrm>
            <a:off x="530352" y="6322906"/>
            <a:ext cx="11159163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07719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ontent 5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400" y="694944"/>
            <a:ext cx="3334120" cy="2734056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9100" y="694943"/>
            <a:ext cx="7439421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16614-595C-443F-AE20-86D2AC6A0013}" type="datetime1">
              <a:rPr lang="en-US" smtClean="0"/>
              <a:t>10/16/2026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04E4891-5C32-2FDE-C242-EDBA3B5D1AC4}"/>
              </a:ext>
            </a:extLst>
          </p:cNvPr>
          <p:cNvCxnSpPr>
            <a:cxnSpLocks/>
          </p:cNvCxnSpPr>
          <p:nvPr/>
        </p:nvCxnSpPr>
        <p:spPr>
          <a:xfrm>
            <a:off x="530352" y="6326700"/>
            <a:ext cx="11159163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88863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ontent 6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400" y="435785"/>
            <a:ext cx="4268573" cy="2918754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1452" y="743106"/>
            <a:ext cx="6277070" cy="53129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C8A85-8FD1-45F0-99DE-E338DC5235BC}" type="datetime1">
              <a:rPr lang="en-US" smtClean="0"/>
              <a:t>10/16/2026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9F873DB-8FEF-C24C-ECA0-EABFFF560476}"/>
              </a:ext>
            </a:extLst>
          </p:cNvPr>
          <p:cNvCxnSpPr>
            <a:cxnSpLocks/>
          </p:cNvCxnSpPr>
          <p:nvPr/>
        </p:nvCxnSpPr>
        <p:spPr>
          <a:xfrm>
            <a:off x="5486400" y="528489"/>
            <a:ext cx="6172200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04E4891-5C32-2FDE-C242-EDBA3B5D1AC4}"/>
              </a:ext>
            </a:extLst>
          </p:cNvPr>
          <p:cNvCxnSpPr>
            <a:cxnSpLocks/>
          </p:cNvCxnSpPr>
          <p:nvPr/>
        </p:nvCxnSpPr>
        <p:spPr>
          <a:xfrm>
            <a:off x="530352" y="6324600"/>
            <a:ext cx="11159163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9346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ontent 7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560" y="433576"/>
            <a:ext cx="3263496" cy="2821439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9946" y="694944"/>
            <a:ext cx="7358769" cy="54864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DEB38-22AD-484B-BEB1-12B18D8CEE64}" type="datetime1">
              <a:rPr lang="en-US" smtClean="0"/>
              <a:t>10/16/2026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90E8417-C758-AC09-72D4-D07CE8D5D1EB}"/>
              </a:ext>
            </a:extLst>
          </p:cNvPr>
          <p:cNvCxnSpPr>
            <a:cxnSpLocks/>
          </p:cNvCxnSpPr>
          <p:nvPr/>
        </p:nvCxnSpPr>
        <p:spPr>
          <a:xfrm>
            <a:off x="4347151" y="528489"/>
            <a:ext cx="7326605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04E4891-5C32-2FDE-C242-EDBA3B5D1AC4}"/>
              </a:ext>
            </a:extLst>
          </p:cNvPr>
          <p:cNvCxnSpPr>
            <a:cxnSpLocks/>
          </p:cNvCxnSpPr>
          <p:nvPr/>
        </p:nvCxnSpPr>
        <p:spPr>
          <a:xfrm>
            <a:off x="530352" y="6324600"/>
            <a:ext cx="11159163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05889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B8561-D435-07DE-2456-79994CDFB8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2889" y="5074607"/>
            <a:ext cx="11166223" cy="1068234"/>
          </a:xfrm>
        </p:spPr>
        <p:txBody>
          <a:bodyPr anchor="ctr">
            <a:normAutofit/>
          </a:bodyPr>
          <a:lstStyle>
            <a:lvl1pPr algn="ctr">
              <a:defRPr sz="28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Edit Text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42AC33E-6837-F850-DF64-4475DAA059E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16419" y="495833"/>
            <a:ext cx="11159163" cy="4245996"/>
          </a:xfrm>
        </p:spPr>
        <p:txBody>
          <a:bodyPr anchor="ctr">
            <a:normAutofit/>
          </a:bodyPr>
          <a:lstStyle>
            <a:lvl1pPr marL="0" indent="0" algn="ctr">
              <a:lnSpc>
                <a:spcPct val="90000"/>
              </a:lnSpc>
              <a:buNone/>
              <a:defRPr sz="32000" cap="none" baseline="0">
                <a:solidFill>
                  <a:schemeClr val="accent1"/>
                </a:solidFill>
                <a:latin typeface="+mj-lt"/>
              </a:defRPr>
            </a:lvl1pPr>
            <a:lvl2pPr marL="228600" indent="0" algn="ctr">
              <a:lnSpc>
                <a:spcPct val="110000"/>
              </a:lnSpc>
              <a:buNone/>
              <a:defRPr sz="2400" cap="none" baseline="0">
                <a:solidFill>
                  <a:schemeClr val="tx1"/>
                </a:solidFill>
                <a:latin typeface="+mj-lt"/>
              </a:defRPr>
            </a:lvl2pPr>
            <a:lvl3pPr marL="457200" indent="0" algn="ctr">
              <a:lnSpc>
                <a:spcPct val="110000"/>
              </a:lnSpc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3pPr>
            <a:lvl4pPr marL="685800" indent="0" algn="ctr">
              <a:lnSpc>
                <a:spcPct val="110000"/>
              </a:lnSpc>
              <a:buNone/>
              <a:defRPr sz="1800" cap="none" baseline="0">
                <a:solidFill>
                  <a:schemeClr val="tx1"/>
                </a:solidFill>
                <a:latin typeface="+mj-lt"/>
              </a:defRPr>
            </a:lvl4pPr>
            <a:lvl5pPr marL="914400" indent="0" algn="ctr">
              <a:lnSpc>
                <a:spcPct val="110000"/>
              </a:lnSpc>
              <a:buNone/>
              <a:defRPr sz="1600" cap="none" baseline="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FADD3D14-222C-BA8A-E4C0-8637820CBAB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7FEF00E3-D3E5-F5AF-F035-66A1547A063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F2E741A-92DD-45DF-8212-2D8EB227508B}" type="datetime1">
              <a:rPr lang="en-US" smtClean="0"/>
              <a:t>10/16/2026</a:t>
            </a:fld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37222D35-3F63-3753-6F10-57879AFE3C5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6998540-FFAB-625C-C2E6-DC04B074A2C4}"/>
              </a:ext>
            </a:extLst>
          </p:cNvPr>
          <p:cNvCxnSpPr>
            <a:cxnSpLocks/>
          </p:cNvCxnSpPr>
          <p:nvPr/>
        </p:nvCxnSpPr>
        <p:spPr>
          <a:xfrm>
            <a:off x="530352" y="4839664"/>
            <a:ext cx="11159163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FE9B0A1-4C47-68AF-0383-4819E2242D4E}"/>
              </a:ext>
            </a:extLst>
          </p:cNvPr>
          <p:cNvCxnSpPr>
            <a:cxnSpLocks/>
          </p:cNvCxnSpPr>
          <p:nvPr/>
        </p:nvCxnSpPr>
        <p:spPr>
          <a:xfrm>
            <a:off x="530352" y="6324600"/>
            <a:ext cx="11159163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57293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 2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B8561-D435-07DE-2456-79994CDFB8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2889" y="5074607"/>
            <a:ext cx="11166223" cy="1068234"/>
          </a:xfrm>
        </p:spPr>
        <p:txBody>
          <a:bodyPr anchor="ctr">
            <a:normAutofit/>
          </a:bodyPr>
          <a:lstStyle>
            <a:lvl1pPr algn="ctr">
              <a:defRPr sz="28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Edit Text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42AC33E-6837-F850-DF64-4475DAA059E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16419" y="684675"/>
            <a:ext cx="11159163" cy="4229674"/>
          </a:xfrm>
        </p:spPr>
        <p:txBody>
          <a:bodyPr anchor="ctr">
            <a:normAutofit/>
          </a:bodyPr>
          <a:lstStyle>
            <a:lvl1pPr marL="0" indent="0" algn="ctr">
              <a:lnSpc>
                <a:spcPct val="90000"/>
              </a:lnSpc>
              <a:buNone/>
              <a:defRPr sz="32000" cap="none" baseline="0">
                <a:solidFill>
                  <a:schemeClr val="tx1"/>
                </a:solidFill>
                <a:latin typeface="+mj-lt"/>
              </a:defRPr>
            </a:lvl1pPr>
            <a:lvl2pPr marL="228600" indent="0" algn="ctr">
              <a:lnSpc>
                <a:spcPct val="110000"/>
              </a:lnSpc>
              <a:buNone/>
              <a:defRPr sz="2400" cap="none" baseline="0">
                <a:solidFill>
                  <a:schemeClr val="tx1"/>
                </a:solidFill>
                <a:latin typeface="+mj-lt"/>
              </a:defRPr>
            </a:lvl2pPr>
            <a:lvl3pPr marL="457200" indent="0" algn="ctr">
              <a:lnSpc>
                <a:spcPct val="110000"/>
              </a:lnSpc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3pPr>
            <a:lvl4pPr marL="685800" indent="0" algn="ctr">
              <a:lnSpc>
                <a:spcPct val="110000"/>
              </a:lnSpc>
              <a:buNone/>
              <a:defRPr sz="1800" cap="none" baseline="0">
                <a:solidFill>
                  <a:schemeClr val="tx1"/>
                </a:solidFill>
                <a:latin typeface="+mj-lt"/>
              </a:defRPr>
            </a:lvl4pPr>
            <a:lvl5pPr marL="914400" indent="0" algn="ctr">
              <a:lnSpc>
                <a:spcPct val="110000"/>
              </a:lnSpc>
              <a:buNone/>
              <a:defRPr sz="1600" cap="none" baseline="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897B8847-6473-457E-E96C-6389E70595B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397385FA-3FF0-FCCA-55E3-8E053BA2CA4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13F8E84-C221-42E2-A88F-FC6CBC7F05E7}" type="datetime1">
              <a:rPr lang="en-US" smtClean="0"/>
              <a:t>10/16/2026</a:t>
            </a:fld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E72B5E7B-6D54-E7B9-4307-C655E0BCABB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6998540-FFAB-625C-C2E6-DC04B074A2C4}"/>
              </a:ext>
            </a:extLst>
          </p:cNvPr>
          <p:cNvCxnSpPr>
            <a:cxnSpLocks/>
          </p:cNvCxnSpPr>
          <p:nvPr/>
        </p:nvCxnSpPr>
        <p:spPr>
          <a:xfrm>
            <a:off x="530352" y="4839664"/>
            <a:ext cx="11159163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FE9B0A1-4C47-68AF-0383-4819E2242D4E}"/>
              </a:ext>
            </a:extLst>
          </p:cNvPr>
          <p:cNvCxnSpPr>
            <a:cxnSpLocks/>
          </p:cNvCxnSpPr>
          <p:nvPr/>
        </p:nvCxnSpPr>
        <p:spPr>
          <a:xfrm>
            <a:off x="530352" y="6328597"/>
            <a:ext cx="11159163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05320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B8561-D435-07DE-2456-79994CDFB8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71577" y="1673353"/>
            <a:ext cx="3287023" cy="351089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110000"/>
              </a:lnSpc>
              <a:defRPr lang="en-US" sz="2800" cap="none" baseline="0" dirty="0">
                <a:latin typeface="+mn-lt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42AC33E-6837-F850-DF64-4475DAA059E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5759" y="1328272"/>
            <a:ext cx="7445950" cy="4169651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10000"/>
              </a:lnSpc>
              <a:buNone/>
              <a:defRPr sz="23700" cap="none" baseline="0">
                <a:solidFill>
                  <a:schemeClr val="accent1"/>
                </a:solidFill>
                <a:latin typeface="+mj-lt"/>
              </a:defRPr>
            </a:lvl1pPr>
            <a:lvl2pPr marL="228600" indent="0" algn="l">
              <a:lnSpc>
                <a:spcPct val="110000"/>
              </a:lnSpc>
              <a:buNone/>
              <a:defRPr sz="2400" cap="none" baseline="0">
                <a:solidFill>
                  <a:schemeClr val="bg1"/>
                </a:solidFill>
              </a:defRPr>
            </a:lvl2pPr>
            <a:lvl3pPr marL="457200" indent="0" algn="l">
              <a:lnSpc>
                <a:spcPct val="110000"/>
              </a:lnSpc>
              <a:buNone/>
              <a:defRPr sz="2000" cap="none" baseline="0">
                <a:solidFill>
                  <a:schemeClr val="bg1"/>
                </a:solidFill>
              </a:defRPr>
            </a:lvl3pPr>
            <a:lvl4pPr marL="685800" indent="0" algn="l">
              <a:lnSpc>
                <a:spcPct val="110000"/>
              </a:lnSpc>
              <a:buNone/>
              <a:defRPr sz="1800" cap="none" baseline="0">
                <a:solidFill>
                  <a:schemeClr val="bg1"/>
                </a:solidFill>
              </a:defRPr>
            </a:lvl4pPr>
            <a:lvl5pPr marL="914400" indent="0" algn="l">
              <a:lnSpc>
                <a:spcPct val="110000"/>
              </a:lnSpc>
              <a:buNone/>
              <a:defRPr sz="1600" cap="none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446459C9-E9DA-926C-F0C0-5EEDE696077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1D02E87-8057-8AC7-6F57-2066BA1BC9B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4DFD6AF-0F92-4F71-9576-F6847C4CFE31}" type="datetime1">
              <a:rPr lang="en-US" smtClean="0"/>
              <a:t>10/16/2026</a:t>
            </a:fld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52EFA3D8-21DC-0E04-B4E7-4C502496DF9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426DA2D-1FAE-447C-839B-22F6F0CB343E}"/>
              </a:ext>
            </a:extLst>
          </p:cNvPr>
          <p:cNvCxnSpPr>
            <a:cxnSpLocks/>
          </p:cNvCxnSpPr>
          <p:nvPr/>
        </p:nvCxnSpPr>
        <p:spPr>
          <a:xfrm>
            <a:off x="516418" y="1198471"/>
            <a:ext cx="11142182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9FD6543-37F0-7721-32E4-3B3C905CC66D}"/>
              </a:ext>
            </a:extLst>
          </p:cNvPr>
          <p:cNvCxnSpPr>
            <a:cxnSpLocks/>
          </p:cNvCxnSpPr>
          <p:nvPr/>
        </p:nvCxnSpPr>
        <p:spPr>
          <a:xfrm>
            <a:off x="530352" y="5638290"/>
            <a:ext cx="11149242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08039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11480" y="722376"/>
            <a:ext cx="10762488" cy="545896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90000"/>
              </a:lnSpc>
              <a:buNone/>
              <a:defRPr lang="en-US" sz="7200" cap="all" baseline="0" dirty="0">
                <a:latin typeface="+mj-lt"/>
              </a:defRPr>
            </a:lvl1pPr>
            <a:lvl2pPr marL="457200" indent="0">
              <a:lnSpc>
                <a:spcPct val="90000"/>
              </a:lnSpc>
              <a:buNone/>
              <a:defRPr lang="en-US" sz="6600" cap="all" baseline="0" dirty="0">
                <a:latin typeface="+mj-lt"/>
              </a:defRPr>
            </a:lvl2pPr>
            <a:lvl3pPr marL="914400" indent="0">
              <a:lnSpc>
                <a:spcPct val="90000"/>
              </a:lnSpc>
              <a:buNone/>
              <a:defRPr lang="en-US" sz="6000" cap="all" baseline="0" dirty="0">
                <a:latin typeface="+mj-lt"/>
              </a:defRPr>
            </a:lvl3pPr>
            <a:lvl4pPr marL="1371600" indent="0">
              <a:lnSpc>
                <a:spcPct val="90000"/>
              </a:lnSpc>
              <a:buNone/>
              <a:defRPr lang="en-US" sz="6000" cap="all" baseline="0" dirty="0">
                <a:latin typeface="+mj-lt"/>
              </a:defRPr>
            </a:lvl4pPr>
            <a:lvl5pPr marL="1828800" indent="0">
              <a:lnSpc>
                <a:spcPct val="90000"/>
              </a:lnSpc>
              <a:buNone/>
              <a:defRPr lang="en-US" sz="6000" cap="all" baseline="0" dirty="0">
                <a:latin typeface="+mj-lt"/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4B05AAB-D167-637A-451A-510AF3173A7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28B3CFC-5715-1685-A039-A3162E1A6D0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28211E3-7798-4C1B-A8B7-1D4CC8744C3E}" type="datetime1">
              <a:rPr lang="en-US" smtClean="0"/>
              <a:t>10/16/2026</a:t>
            </a:fld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5256ABD-1750-68C8-B3DD-DDDA3342C7F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D84031F-D6BF-4677-B12E-7D8B88BA70F7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7C0A4E9-267E-8FCC-AB27-70F0E33E2D79}"/>
              </a:ext>
            </a:extLst>
          </p:cNvPr>
          <p:cNvCxnSpPr>
            <a:cxnSpLocks/>
          </p:cNvCxnSpPr>
          <p:nvPr/>
        </p:nvCxnSpPr>
        <p:spPr>
          <a:xfrm>
            <a:off x="530352" y="533400"/>
            <a:ext cx="11128248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7A1B5A9-A34C-A393-09C0-174C561F5FBF}"/>
              </a:ext>
            </a:extLst>
          </p:cNvPr>
          <p:cNvCxnSpPr>
            <a:cxnSpLocks/>
          </p:cNvCxnSpPr>
          <p:nvPr/>
        </p:nvCxnSpPr>
        <p:spPr>
          <a:xfrm>
            <a:off x="530352" y="6324600"/>
            <a:ext cx="11128248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94969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30415" y="717754"/>
            <a:ext cx="10758791" cy="5458159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lnSpc>
                <a:spcPct val="90000"/>
              </a:lnSpc>
              <a:spcBef>
                <a:spcPts val="1000"/>
              </a:spcBef>
              <a:buNone/>
              <a:defRPr lang="en-US" sz="7200" b="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lnSpc>
                <a:spcPct val="90000"/>
              </a:lnSpc>
              <a:spcBef>
                <a:spcPts val="1000"/>
              </a:spcBef>
              <a:buNone/>
              <a:defRPr lang="en-US" sz="6600" b="0" cap="all" baseline="0" dirty="0">
                <a:solidFill>
                  <a:schemeClr val="accent1"/>
                </a:solidFill>
                <a:latin typeface="+mj-lt"/>
              </a:defRPr>
            </a:lvl2pPr>
            <a:lvl3pPr marL="914400" indent="0">
              <a:lnSpc>
                <a:spcPct val="90000"/>
              </a:lnSpc>
              <a:spcBef>
                <a:spcPts val="1000"/>
              </a:spcBef>
              <a:buNone/>
              <a:defRPr lang="en-US" sz="6000" b="0" cap="all" baseline="0" dirty="0">
                <a:solidFill>
                  <a:schemeClr val="accent1"/>
                </a:solidFill>
                <a:latin typeface="+mj-lt"/>
              </a:defRPr>
            </a:lvl3pPr>
            <a:lvl4pPr marL="1371600" indent="0">
              <a:lnSpc>
                <a:spcPct val="90000"/>
              </a:lnSpc>
              <a:spcBef>
                <a:spcPts val="1000"/>
              </a:spcBef>
              <a:buNone/>
              <a:defRPr lang="en-US" sz="6000" b="0" cap="all" baseline="0" dirty="0">
                <a:solidFill>
                  <a:schemeClr val="accent1"/>
                </a:solidFill>
                <a:latin typeface="+mj-lt"/>
              </a:defRPr>
            </a:lvl4pPr>
            <a:lvl5pPr marL="1828800" indent="0">
              <a:lnSpc>
                <a:spcPct val="90000"/>
              </a:lnSpc>
              <a:spcBef>
                <a:spcPts val="1000"/>
              </a:spcBef>
              <a:buNone/>
              <a:defRPr lang="en-US" sz="6000" b="0" cap="all" baseline="0" dirty="0">
                <a:solidFill>
                  <a:schemeClr val="accent1"/>
                </a:solidFill>
                <a:latin typeface="+mj-lt"/>
              </a:defRPr>
            </a:lvl5pPr>
          </a:lstStyle>
          <a:p>
            <a:pPr marL="228600" lvl="0" indent="-228600">
              <a:lnSpc>
                <a:spcPct val="90000"/>
              </a:lnSpc>
              <a:spcBef>
                <a:spcPct val="0"/>
              </a:spcBef>
            </a:pPr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9B1FA-A3A2-4EEE-AC52-74345FF796E0}" type="datetime1">
              <a:rPr lang="en-US" smtClean="0"/>
              <a:t>10/16/2026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321C58F-32A5-353B-47A2-C43DAAB8F254}"/>
              </a:ext>
            </a:extLst>
          </p:cNvPr>
          <p:cNvCxnSpPr>
            <a:cxnSpLocks/>
          </p:cNvCxnSpPr>
          <p:nvPr/>
        </p:nvCxnSpPr>
        <p:spPr>
          <a:xfrm>
            <a:off x="530352" y="530352"/>
            <a:ext cx="11128248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7A1B5A9-A34C-A393-09C0-174C561F5FBF}"/>
              </a:ext>
            </a:extLst>
          </p:cNvPr>
          <p:cNvCxnSpPr>
            <a:cxnSpLocks/>
          </p:cNvCxnSpPr>
          <p:nvPr/>
        </p:nvCxnSpPr>
        <p:spPr>
          <a:xfrm>
            <a:off x="530352" y="6324600"/>
            <a:ext cx="11128248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50706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50490" y="1828806"/>
            <a:ext cx="9291020" cy="3132569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5400" b="0">
                <a:solidFill>
                  <a:schemeClr val="accent1"/>
                </a:solidFill>
              </a:defRPr>
            </a:lvl1pPr>
            <a:lvl2pPr marL="228600" indent="0" algn="ctr">
              <a:lnSpc>
                <a:spcPct val="100000"/>
              </a:lnSpc>
              <a:buNone/>
              <a:defRPr sz="4800" b="0">
                <a:solidFill>
                  <a:schemeClr val="accent1"/>
                </a:solidFill>
              </a:defRPr>
            </a:lvl2pPr>
            <a:lvl3pPr marL="457200" indent="0" algn="ctr">
              <a:lnSpc>
                <a:spcPct val="100000"/>
              </a:lnSpc>
              <a:buNone/>
              <a:defRPr sz="4400" b="0">
                <a:solidFill>
                  <a:schemeClr val="accent1"/>
                </a:solidFill>
              </a:defRPr>
            </a:lvl3pPr>
            <a:lvl4pPr marL="685800" indent="0" algn="ctr">
              <a:lnSpc>
                <a:spcPct val="100000"/>
              </a:lnSpc>
              <a:buNone/>
              <a:defRPr sz="4000" b="0">
                <a:solidFill>
                  <a:schemeClr val="accent1"/>
                </a:solidFill>
              </a:defRPr>
            </a:lvl4pPr>
            <a:lvl5pPr marL="914400" indent="0" algn="ctr">
              <a:lnSpc>
                <a:spcPct val="100000"/>
              </a:lnSpc>
              <a:buNone/>
              <a:defRPr sz="3600" b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0E27F-4DA4-4250-AB3F-755F95A702F0}" type="datetime1">
              <a:rPr lang="en-US" smtClean="0"/>
              <a:t>10/16/2026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9661B65-925C-C474-4671-6B5CBEB80093}"/>
              </a:ext>
            </a:extLst>
          </p:cNvPr>
          <p:cNvCxnSpPr>
            <a:cxnSpLocks/>
          </p:cNvCxnSpPr>
          <p:nvPr/>
        </p:nvCxnSpPr>
        <p:spPr>
          <a:xfrm>
            <a:off x="1405629" y="1164266"/>
            <a:ext cx="9386681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9AEB70E-85D7-3389-E0B5-B0953E3D035D}"/>
              </a:ext>
            </a:extLst>
          </p:cNvPr>
          <p:cNvCxnSpPr>
            <a:cxnSpLocks/>
          </p:cNvCxnSpPr>
          <p:nvPr/>
        </p:nvCxnSpPr>
        <p:spPr>
          <a:xfrm>
            <a:off x="1399690" y="5693732"/>
            <a:ext cx="9386681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06221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9764" y="5486400"/>
            <a:ext cx="9472473" cy="939691"/>
          </a:xfrm>
        </p:spPr>
        <p:txBody>
          <a:bodyPr anchor="ctr">
            <a:normAutofit/>
          </a:bodyPr>
          <a:lstStyle>
            <a:lvl1pPr marL="137160" indent="-137160" algn="ctr">
              <a:lnSpc>
                <a:spcPct val="100000"/>
              </a:lnSpc>
              <a:defRPr sz="1800" cap="all" baseline="0">
                <a:latin typeface="+mj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5FAB025-061F-4B04-451A-37E42755863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359761" y="667511"/>
            <a:ext cx="9413534" cy="4010998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4400" b="0" cap="none" spc="50" baseline="0">
                <a:solidFill>
                  <a:schemeClr val="accent1"/>
                </a:solidFill>
                <a:latin typeface="+mn-lt"/>
              </a:defRPr>
            </a:lvl1pPr>
            <a:lvl2pPr marL="228600" indent="0" algn="ctr">
              <a:lnSpc>
                <a:spcPct val="100000"/>
              </a:lnSpc>
              <a:buNone/>
              <a:defRPr sz="4000" b="0" cap="none" spc="50" baseline="0">
                <a:solidFill>
                  <a:schemeClr val="accent1"/>
                </a:solidFill>
                <a:latin typeface="+mn-lt"/>
              </a:defRPr>
            </a:lvl2pPr>
            <a:lvl3pPr marL="457200" indent="0" algn="ctr">
              <a:lnSpc>
                <a:spcPct val="100000"/>
              </a:lnSpc>
              <a:buNone/>
              <a:defRPr sz="3600" b="0" cap="none" spc="50" baseline="0">
                <a:solidFill>
                  <a:schemeClr val="accent1"/>
                </a:solidFill>
                <a:latin typeface="+mn-lt"/>
              </a:defRPr>
            </a:lvl3pPr>
            <a:lvl4pPr marL="685800" indent="0" algn="ctr">
              <a:lnSpc>
                <a:spcPct val="100000"/>
              </a:lnSpc>
              <a:buNone/>
              <a:defRPr sz="3200" b="0" cap="none" spc="50" baseline="0">
                <a:solidFill>
                  <a:schemeClr val="accent1"/>
                </a:solidFill>
                <a:latin typeface="+mn-lt"/>
              </a:defRPr>
            </a:lvl4pPr>
            <a:lvl5pPr marL="914400" indent="0" algn="ctr">
              <a:lnSpc>
                <a:spcPct val="100000"/>
              </a:lnSpc>
              <a:buNone/>
              <a:defRPr sz="2800" b="0" cap="none" spc="50" baseline="0">
                <a:solidFill>
                  <a:schemeClr val="accent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8922A5-1A25-C2CB-DB6C-A2CCA7E6E68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AB04756-BB80-4C64-D871-0ADC3A7778F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81718C3-C21D-4CB2-9429-434651DA51E0}" type="datetime1">
              <a:rPr lang="en-US" smtClean="0"/>
              <a:t>10/16/2026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EF70E65-4C3D-A600-1367-6FBA2FDDE55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C95B307-0002-4F55-5801-73F564B37804}"/>
              </a:ext>
            </a:extLst>
          </p:cNvPr>
          <p:cNvCxnSpPr>
            <a:cxnSpLocks/>
          </p:cNvCxnSpPr>
          <p:nvPr/>
        </p:nvCxnSpPr>
        <p:spPr>
          <a:xfrm>
            <a:off x="1399690" y="5178692"/>
            <a:ext cx="9386681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34416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1" y="5422793"/>
            <a:ext cx="8849802" cy="76332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defRPr sz="2000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5FAB025-061F-4B04-451A-37E42755863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15047" y="364321"/>
            <a:ext cx="8983395" cy="4379976"/>
          </a:xfrm>
        </p:spPr>
        <p:txBody>
          <a:bodyPr anchor="t">
            <a:normAutofit/>
          </a:bodyPr>
          <a:lstStyle>
            <a:lvl1pPr marL="137160" indent="-137160">
              <a:lnSpc>
                <a:spcPct val="100000"/>
              </a:lnSpc>
              <a:buNone/>
              <a:defRPr sz="5400" b="0" cap="none" spc="50" baseline="0">
                <a:solidFill>
                  <a:schemeClr val="accent1"/>
                </a:solidFill>
                <a:latin typeface="+mn-lt"/>
              </a:defRPr>
            </a:lvl1pPr>
            <a:lvl2pPr marL="228600" indent="0">
              <a:buNone/>
              <a:defRPr sz="1600" b="0" cap="all" spc="50" baseline="0">
                <a:solidFill>
                  <a:schemeClr val="tx1"/>
                </a:solidFill>
                <a:latin typeface="+mj-lt"/>
              </a:defRPr>
            </a:lvl2pPr>
            <a:lvl3pPr marL="457200" indent="0">
              <a:buNone/>
              <a:defRPr sz="1400" b="0" cap="all" spc="50" baseline="0">
                <a:solidFill>
                  <a:schemeClr val="tx1"/>
                </a:solidFill>
                <a:latin typeface="+mj-lt"/>
              </a:defRPr>
            </a:lvl3pPr>
            <a:lvl4pPr marL="685800" indent="0">
              <a:buNone/>
              <a:defRPr sz="1200" b="0" cap="all" spc="50" baseline="0">
                <a:solidFill>
                  <a:schemeClr val="tx1"/>
                </a:solidFill>
                <a:latin typeface="+mj-lt"/>
              </a:defRPr>
            </a:lvl4pPr>
            <a:lvl5pPr marL="914400" indent="0">
              <a:buNone/>
              <a:defRPr sz="1100" b="0" cap="all" spc="50" baseline="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BB573913-DF3D-A336-7766-2F2A4077FA2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82574524-6D35-F65F-291D-C661BC2839A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F484BAB-BC70-496F-BE5F-77C3800258C1}" type="datetime1">
              <a:rPr lang="en-US" smtClean="0"/>
              <a:t>10/16/2026</a:t>
            </a:fld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551DEE08-81D7-3436-67E0-35E4159750B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A1234A2-3E92-F2E2-45A7-60E39396715E}"/>
              </a:ext>
            </a:extLst>
          </p:cNvPr>
          <p:cNvCxnSpPr>
            <a:cxnSpLocks/>
          </p:cNvCxnSpPr>
          <p:nvPr/>
        </p:nvCxnSpPr>
        <p:spPr>
          <a:xfrm>
            <a:off x="530352" y="5184424"/>
            <a:ext cx="11142182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1A2847D-BCD1-DEA8-DC65-258A4946768E}"/>
              </a:ext>
            </a:extLst>
          </p:cNvPr>
          <p:cNvCxnSpPr>
            <a:cxnSpLocks/>
          </p:cNvCxnSpPr>
          <p:nvPr/>
        </p:nvCxnSpPr>
        <p:spPr>
          <a:xfrm>
            <a:off x="530352" y="6326367"/>
            <a:ext cx="11155680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16076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0302" y="5345083"/>
            <a:ext cx="10243537" cy="847899"/>
          </a:xfrm>
        </p:spPr>
        <p:txBody>
          <a:bodyPr anchor="ctr">
            <a:normAutofit/>
          </a:bodyPr>
          <a:lstStyle>
            <a:lvl1pPr marL="137160" indent="-137160" algn="ctr">
              <a:lnSpc>
                <a:spcPct val="110000"/>
              </a:lnSpc>
              <a:defRPr sz="1800" cap="none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5FAB025-061F-4B04-451A-37E42755863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30303" y="951364"/>
            <a:ext cx="10243536" cy="3794370"/>
          </a:xfrm>
        </p:spPr>
        <p:txBody>
          <a:bodyPr anchor="ctr">
            <a:normAutofit/>
          </a:bodyPr>
          <a:lstStyle>
            <a:lvl1pPr marL="0" indent="0" algn="ctr">
              <a:buNone/>
              <a:defRPr sz="4400" b="0" cap="all" spc="50" baseline="0">
                <a:solidFill>
                  <a:schemeClr val="tx1"/>
                </a:solidFill>
                <a:latin typeface="+mj-lt"/>
              </a:defRPr>
            </a:lvl1pPr>
            <a:lvl2pPr marL="228600" indent="0">
              <a:buNone/>
              <a:defRPr sz="4400" b="0" cap="all" spc="50" baseline="0">
                <a:solidFill>
                  <a:schemeClr val="accent1"/>
                </a:solidFill>
                <a:latin typeface="+mj-lt"/>
              </a:defRPr>
            </a:lvl2pPr>
            <a:lvl3pPr marL="457200" indent="0">
              <a:buNone/>
              <a:defRPr sz="4400" b="0" cap="all" spc="50" baseline="0">
                <a:solidFill>
                  <a:schemeClr val="accent1"/>
                </a:solidFill>
                <a:latin typeface="+mj-lt"/>
              </a:defRPr>
            </a:lvl3pPr>
            <a:lvl4pPr marL="685800" indent="0">
              <a:buNone/>
              <a:defRPr sz="4400" b="0" cap="all" spc="50" baseline="0">
                <a:solidFill>
                  <a:schemeClr val="accent1"/>
                </a:solidFill>
                <a:latin typeface="+mj-lt"/>
              </a:defRPr>
            </a:lvl4pPr>
            <a:lvl5pPr marL="914400" indent="0">
              <a:buNone/>
              <a:defRPr sz="4400" b="0" cap="all" spc="50" baseline="0"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C2DF4-76B6-1299-74E1-66F403C01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A78CD0-57A9-DB86-E3A3-40628E6D6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5940F-B015-464A-92BD-FC8709C093C5}" type="datetime1">
              <a:rPr lang="en-US" smtClean="0"/>
              <a:t>10/16/2026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5CA15-3DFE-125B-C658-77179EDE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6050A9D-B7C5-F464-79AD-0740B311B072}"/>
              </a:ext>
            </a:extLst>
          </p:cNvPr>
          <p:cNvCxnSpPr>
            <a:cxnSpLocks/>
          </p:cNvCxnSpPr>
          <p:nvPr/>
        </p:nvCxnSpPr>
        <p:spPr>
          <a:xfrm>
            <a:off x="524909" y="533400"/>
            <a:ext cx="11142182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A1234A2-3E92-F2E2-45A7-60E39396715E}"/>
              </a:ext>
            </a:extLst>
          </p:cNvPr>
          <p:cNvCxnSpPr>
            <a:cxnSpLocks/>
          </p:cNvCxnSpPr>
          <p:nvPr/>
        </p:nvCxnSpPr>
        <p:spPr>
          <a:xfrm>
            <a:off x="516418" y="5184424"/>
            <a:ext cx="11142182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F8BEE7C-4A94-0B15-16EB-46B45E9C057E}"/>
              </a:ext>
            </a:extLst>
          </p:cNvPr>
          <p:cNvCxnSpPr>
            <a:cxnSpLocks/>
          </p:cNvCxnSpPr>
          <p:nvPr/>
        </p:nvCxnSpPr>
        <p:spPr>
          <a:xfrm>
            <a:off x="507928" y="6324600"/>
            <a:ext cx="11159163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37888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4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9764" y="5430743"/>
            <a:ext cx="9472473" cy="704081"/>
          </a:xfrm>
        </p:spPr>
        <p:txBody>
          <a:bodyPr anchor="ctr">
            <a:normAutofit/>
          </a:bodyPr>
          <a:lstStyle>
            <a:lvl1pPr marL="137160" indent="-137160" algn="ctr">
              <a:lnSpc>
                <a:spcPct val="100000"/>
              </a:lnSpc>
              <a:defRPr sz="1800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5FAB025-061F-4B04-451A-37E42755863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359761" y="1081377"/>
            <a:ext cx="9413534" cy="3597131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4400" b="0" cap="none" spc="50" baseline="0">
                <a:solidFill>
                  <a:schemeClr val="tx1"/>
                </a:solidFill>
                <a:latin typeface="+mn-lt"/>
              </a:defRPr>
            </a:lvl1pPr>
            <a:lvl2pPr marL="228600" indent="0" algn="ctr">
              <a:lnSpc>
                <a:spcPct val="100000"/>
              </a:lnSpc>
              <a:buNone/>
              <a:defRPr sz="4000" b="0" cap="none" spc="50" baseline="0">
                <a:solidFill>
                  <a:schemeClr val="accent1"/>
                </a:solidFill>
                <a:latin typeface="+mn-lt"/>
              </a:defRPr>
            </a:lvl2pPr>
            <a:lvl3pPr marL="457200" indent="0" algn="ctr">
              <a:lnSpc>
                <a:spcPct val="100000"/>
              </a:lnSpc>
              <a:buNone/>
              <a:defRPr sz="3600" b="0" cap="none" spc="50" baseline="0">
                <a:solidFill>
                  <a:schemeClr val="accent1"/>
                </a:solidFill>
                <a:latin typeface="+mn-lt"/>
              </a:defRPr>
            </a:lvl3pPr>
            <a:lvl4pPr marL="685800" indent="0" algn="ctr">
              <a:lnSpc>
                <a:spcPct val="100000"/>
              </a:lnSpc>
              <a:buNone/>
              <a:defRPr sz="3200" b="0" cap="none" spc="50" baseline="0">
                <a:solidFill>
                  <a:schemeClr val="accent1"/>
                </a:solidFill>
                <a:latin typeface="+mn-lt"/>
              </a:defRPr>
            </a:lvl4pPr>
            <a:lvl5pPr marL="914400" indent="0" algn="ctr">
              <a:lnSpc>
                <a:spcPct val="100000"/>
              </a:lnSpc>
              <a:buNone/>
              <a:defRPr sz="2800" b="0" cap="none" spc="50" baseline="0">
                <a:solidFill>
                  <a:schemeClr val="accent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C2DF4-76B6-1299-74E1-66F403C01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A78CD0-57A9-DB86-E3A3-40628E6D6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E6C2023-0583-4B96-882C-68D22DCD46B6}" type="datetime1">
              <a:rPr lang="en-US" smtClean="0"/>
              <a:t>10/16/2026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5CA15-3DFE-125B-C658-77179EDE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FD77A43-F5D0-235F-35F0-CBDFCF048764}"/>
              </a:ext>
            </a:extLst>
          </p:cNvPr>
          <p:cNvCxnSpPr>
            <a:cxnSpLocks/>
          </p:cNvCxnSpPr>
          <p:nvPr/>
        </p:nvCxnSpPr>
        <p:spPr>
          <a:xfrm>
            <a:off x="530352" y="530352"/>
            <a:ext cx="11159163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4577989-BB5F-9AF1-A65F-3B2D0FDB6368}"/>
              </a:ext>
            </a:extLst>
          </p:cNvPr>
          <p:cNvCxnSpPr>
            <a:cxnSpLocks/>
          </p:cNvCxnSpPr>
          <p:nvPr/>
        </p:nvCxnSpPr>
        <p:spPr>
          <a:xfrm>
            <a:off x="530352" y="5180630"/>
            <a:ext cx="11159163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066E7AB-929A-6900-35D9-F1C66399874C}"/>
              </a:ext>
            </a:extLst>
          </p:cNvPr>
          <p:cNvCxnSpPr>
            <a:cxnSpLocks/>
          </p:cNvCxnSpPr>
          <p:nvPr/>
        </p:nvCxnSpPr>
        <p:spPr>
          <a:xfrm>
            <a:off x="530352" y="6324600"/>
            <a:ext cx="11159163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717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wo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4958D-8125-1BDA-53C9-9E2D33883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365760"/>
            <a:ext cx="11239498" cy="914400"/>
          </a:xfrm>
        </p:spPr>
        <p:txBody>
          <a:bodyPr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B8DBCC-227D-BB0A-7CD5-02D66CF18745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19100" y="1714500"/>
            <a:ext cx="5305425" cy="43894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BB7E01-A7E6-1882-4E9B-8EABAF71F96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345936" y="1719072"/>
            <a:ext cx="5321808" cy="43905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294A4A-89C4-68BF-6701-5C47F940E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7908BC-F48B-81E4-8D93-7DB9E3716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4A9F1-814E-44B0-83E3-9DA02F3C243F}" type="datetime1">
              <a:rPr lang="en-US" smtClean="0"/>
              <a:t>10/16/2026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F93A54-CB38-BEAF-260B-84EDDF301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90608C5-C55C-14AC-C8E9-7F0530018CE5}"/>
              </a:ext>
            </a:extLst>
          </p:cNvPr>
          <p:cNvCxnSpPr>
            <a:cxnSpLocks/>
          </p:cNvCxnSpPr>
          <p:nvPr/>
        </p:nvCxnSpPr>
        <p:spPr>
          <a:xfrm>
            <a:off x="533400" y="1357303"/>
            <a:ext cx="11159163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01398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mparis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4958D-8125-1BDA-53C9-9E2D33883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335" y="365760"/>
            <a:ext cx="11256264" cy="914400"/>
          </a:xfrm>
        </p:spPr>
        <p:txBody>
          <a:bodyPr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09FF10-A82A-AAEB-4B8C-921F3BA202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048" y="1490472"/>
            <a:ext cx="5321808" cy="642902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none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EFD932-A581-1A49-7FAF-0FED2E2BC18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19100" y="2212975"/>
            <a:ext cx="5303838" cy="38925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627A15-4AB2-F230-22C7-0605AFD7DF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1490472"/>
            <a:ext cx="5321808" cy="642902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none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554404BD-8F2F-278E-C00B-3F1B1DE8CF2C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345238" y="2212975"/>
            <a:ext cx="5321808" cy="38925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294A4A-89C4-68BF-6701-5C47F940E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7908BC-F48B-81E4-8D93-7DB9E3716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15078-AEDD-4B5A-AC6A-C8F87F9646E7}" type="datetime1">
              <a:rPr lang="en-US" smtClean="0"/>
              <a:t>10/16/2026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F93A54-CB38-BEAF-260B-84EDDF301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90608C5-C55C-14AC-C8E9-7F0530018CE5}"/>
              </a:ext>
            </a:extLst>
          </p:cNvPr>
          <p:cNvCxnSpPr>
            <a:cxnSpLocks/>
          </p:cNvCxnSpPr>
          <p:nvPr/>
        </p:nvCxnSpPr>
        <p:spPr>
          <a:xfrm>
            <a:off x="530352" y="1357303"/>
            <a:ext cx="11159163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80131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3695F-5E74-A380-8592-35FB6FC77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C6149D-58D4-7497-818C-CF30244A2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8D2567-C532-BD45-FA85-03DBE3B3C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2758D-8EE6-4CC5-A170-BE9501D7BCFF}" type="datetime1">
              <a:rPr lang="en-US" smtClean="0"/>
              <a:t>10/16/2026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C0E491-56EB-F527-8A63-FBEEE6196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58F076-34A3-D9D6-B6E6-2D51521E06E8}"/>
              </a:ext>
            </a:extLst>
          </p:cNvPr>
          <p:cNvSpPr txBox="1">
            <a:spLocks/>
          </p:cNvSpPr>
          <p:nvPr userDrawn="1"/>
        </p:nvSpPr>
        <p:spPr>
          <a:xfrm>
            <a:off x="11166187" y="6426091"/>
            <a:ext cx="6031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D84031F-D6BF-4677-B12E-7D8B88BA70F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0BD081AB-1FEC-9652-A39C-517553235FC4}"/>
              </a:ext>
            </a:extLst>
          </p:cNvPr>
          <p:cNvSpPr/>
          <p:nvPr userDrawn="1"/>
        </p:nvSpPr>
        <p:spPr>
          <a:xfrm rot="16200000">
            <a:off x="10464944" y="5140775"/>
            <a:ext cx="2166586" cy="1286913"/>
          </a:xfrm>
          <a:custGeom>
            <a:avLst/>
            <a:gdLst>
              <a:gd name="csX0" fmla="*/ 2166586 w 2166586"/>
              <a:gd name="csY0" fmla="*/ 1286913 h 1286913"/>
              <a:gd name="csX1" fmla="*/ 0 w 2166586"/>
              <a:gd name="csY1" fmla="*/ 0 h 1286913"/>
              <a:gd name="csX2" fmla="*/ 0 w 2166586"/>
              <a:gd name="csY2" fmla="*/ 1286913 h 1286913"/>
              <a:gd name="csX3" fmla="*/ 2166586 w 2166586"/>
              <a:gd name="csY3" fmla="*/ 1286913 h 12869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166586" h="1286913">
                <a:moveTo>
                  <a:pt x="2166586" y="1286913"/>
                </a:moveTo>
                <a:cubicBezTo>
                  <a:pt x="1211355" y="1238908"/>
                  <a:pt x="515650" y="766664"/>
                  <a:pt x="0" y="0"/>
                </a:cubicBezTo>
                <a:lnTo>
                  <a:pt x="0" y="1286913"/>
                </a:lnTo>
                <a:lnTo>
                  <a:pt x="2166586" y="1286913"/>
                </a:lnTo>
                <a:close/>
              </a:path>
            </a:pathLst>
          </a:custGeom>
          <a:solidFill>
            <a:schemeClr val="accent3"/>
          </a:solidFill>
          <a:ln w="2281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9694662-861D-30F0-6A60-D4F7C4A3BD9B}"/>
              </a:ext>
            </a:extLst>
          </p:cNvPr>
          <p:cNvSpPr/>
          <p:nvPr userDrawn="1"/>
        </p:nvSpPr>
        <p:spPr>
          <a:xfrm rot="16200000">
            <a:off x="10423269" y="5099124"/>
            <a:ext cx="1327332" cy="2209469"/>
          </a:xfrm>
          <a:custGeom>
            <a:avLst/>
            <a:gdLst>
              <a:gd name="csX0" fmla="*/ 0 w 1327332"/>
              <a:gd name="csY0" fmla="*/ 0 h 2209469"/>
              <a:gd name="csX1" fmla="*/ 1327332 w 1327332"/>
              <a:gd name="csY1" fmla="*/ 2209470 h 2209469"/>
              <a:gd name="csX2" fmla="*/ 0 w 1327332"/>
              <a:gd name="csY2" fmla="*/ 2209470 h 2209469"/>
              <a:gd name="csX3" fmla="*/ 0 w 1327332"/>
              <a:gd name="csY3" fmla="*/ 0 h 220946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327332" h="2209469">
                <a:moveTo>
                  <a:pt x="0" y="0"/>
                </a:moveTo>
                <a:cubicBezTo>
                  <a:pt x="44362" y="1063331"/>
                  <a:pt x="486799" y="1799828"/>
                  <a:pt x="1327332" y="2209470"/>
                </a:cubicBezTo>
                <a:lnTo>
                  <a:pt x="0" y="220947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2281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8972859-2CC0-3012-3792-BDB83B704206}"/>
              </a:ext>
            </a:extLst>
          </p:cNvPr>
          <p:cNvSpPr/>
          <p:nvPr userDrawn="1"/>
        </p:nvSpPr>
        <p:spPr>
          <a:xfrm rot="16200000">
            <a:off x="10708129" y="5383985"/>
            <a:ext cx="1327332" cy="1639748"/>
          </a:xfrm>
          <a:custGeom>
            <a:avLst/>
            <a:gdLst>
              <a:gd name="csX0" fmla="*/ 0 w 1327332"/>
              <a:gd name="csY0" fmla="*/ 0 h 1639748"/>
              <a:gd name="csX1" fmla="*/ 1327332 w 1327332"/>
              <a:gd name="csY1" fmla="*/ 1639748 h 1639748"/>
              <a:gd name="csX2" fmla="*/ 0 w 1327332"/>
              <a:gd name="csY2" fmla="*/ 1639748 h 1639748"/>
              <a:gd name="csX3" fmla="*/ 0 w 1327332"/>
              <a:gd name="csY3" fmla="*/ 0 h 163974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327332" h="1639748">
                <a:moveTo>
                  <a:pt x="0" y="0"/>
                </a:moveTo>
                <a:cubicBezTo>
                  <a:pt x="119061" y="913518"/>
                  <a:pt x="528352" y="1497720"/>
                  <a:pt x="1327332" y="1639748"/>
                </a:cubicBezTo>
                <a:lnTo>
                  <a:pt x="0" y="1639748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2281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EA7DC7A-651D-E00A-E880-7E2B33422111}"/>
              </a:ext>
            </a:extLst>
          </p:cNvPr>
          <p:cNvSpPr/>
          <p:nvPr userDrawn="1"/>
        </p:nvSpPr>
        <p:spPr>
          <a:xfrm rot="5400000">
            <a:off x="156208" y="-158445"/>
            <a:ext cx="1327332" cy="1639748"/>
          </a:xfrm>
          <a:custGeom>
            <a:avLst/>
            <a:gdLst>
              <a:gd name="csX0" fmla="*/ 0 w 1327332"/>
              <a:gd name="csY0" fmla="*/ 0 h 1639748"/>
              <a:gd name="csX1" fmla="*/ 1327332 w 1327332"/>
              <a:gd name="csY1" fmla="*/ 1639748 h 1639748"/>
              <a:gd name="csX2" fmla="*/ 0 w 1327332"/>
              <a:gd name="csY2" fmla="*/ 1639748 h 1639748"/>
              <a:gd name="csX3" fmla="*/ 0 w 1327332"/>
              <a:gd name="csY3" fmla="*/ 0 h 163974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327332" h="1639748">
                <a:moveTo>
                  <a:pt x="0" y="0"/>
                </a:moveTo>
                <a:cubicBezTo>
                  <a:pt x="119061" y="913518"/>
                  <a:pt x="528352" y="1497720"/>
                  <a:pt x="1327332" y="1639748"/>
                </a:cubicBezTo>
                <a:lnTo>
                  <a:pt x="0" y="1639748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2281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946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mpt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E9D82C-4607-0C9D-F241-D35DBEFEF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DCFCC5-7F8E-F549-57BA-7303E9F17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B484E-FEE6-4572-A5E5-40AFA2254CF8}" type="datetime1">
              <a:rPr lang="en-US" smtClean="0"/>
              <a:t>10/16/2026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7BEB6A-C028-DA7D-C516-2F1316F03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64F5C235-2BB4-C6F9-285E-3B5EF94EDE4E}"/>
              </a:ext>
            </a:extLst>
          </p:cNvPr>
          <p:cNvSpPr txBox="1">
            <a:spLocks/>
          </p:cNvSpPr>
          <p:nvPr userDrawn="1"/>
        </p:nvSpPr>
        <p:spPr>
          <a:xfrm>
            <a:off x="11166187" y="6426091"/>
            <a:ext cx="6031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D84031F-D6BF-4677-B12E-7D8B88BA70F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C01B067-983D-EC69-EDFD-59E33990AF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5544" y="294085"/>
            <a:ext cx="1480008" cy="437274"/>
          </a:xfrm>
          <a:prstGeom prst="rect">
            <a:avLst/>
          </a:prstGeom>
        </p:spPr>
      </p:pic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5438389-9F33-823C-FF04-3FC11A18321F}"/>
              </a:ext>
            </a:extLst>
          </p:cNvPr>
          <p:cNvSpPr/>
          <p:nvPr userDrawn="1"/>
        </p:nvSpPr>
        <p:spPr>
          <a:xfrm rot="16200000">
            <a:off x="10464944" y="5140775"/>
            <a:ext cx="2166586" cy="1286913"/>
          </a:xfrm>
          <a:custGeom>
            <a:avLst/>
            <a:gdLst>
              <a:gd name="csX0" fmla="*/ 2166586 w 2166586"/>
              <a:gd name="csY0" fmla="*/ 1286913 h 1286913"/>
              <a:gd name="csX1" fmla="*/ 0 w 2166586"/>
              <a:gd name="csY1" fmla="*/ 0 h 1286913"/>
              <a:gd name="csX2" fmla="*/ 0 w 2166586"/>
              <a:gd name="csY2" fmla="*/ 1286913 h 1286913"/>
              <a:gd name="csX3" fmla="*/ 2166586 w 2166586"/>
              <a:gd name="csY3" fmla="*/ 1286913 h 12869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166586" h="1286913">
                <a:moveTo>
                  <a:pt x="2166586" y="1286913"/>
                </a:moveTo>
                <a:cubicBezTo>
                  <a:pt x="1211355" y="1238908"/>
                  <a:pt x="515650" y="766664"/>
                  <a:pt x="0" y="0"/>
                </a:cubicBezTo>
                <a:lnTo>
                  <a:pt x="0" y="1286913"/>
                </a:lnTo>
                <a:lnTo>
                  <a:pt x="2166586" y="1286913"/>
                </a:lnTo>
                <a:close/>
              </a:path>
            </a:pathLst>
          </a:custGeom>
          <a:solidFill>
            <a:srgbClr val="DAEBC5"/>
          </a:solidFill>
          <a:ln w="2281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B6F2AC7-5610-32D5-6D63-D90B2CE01CD5}"/>
              </a:ext>
            </a:extLst>
          </p:cNvPr>
          <p:cNvSpPr/>
          <p:nvPr userDrawn="1"/>
        </p:nvSpPr>
        <p:spPr>
          <a:xfrm rot="16200000">
            <a:off x="10423269" y="5099124"/>
            <a:ext cx="1327332" cy="2209469"/>
          </a:xfrm>
          <a:custGeom>
            <a:avLst/>
            <a:gdLst>
              <a:gd name="csX0" fmla="*/ 0 w 1327332"/>
              <a:gd name="csY0" fmla="*/ 0 h 2209469"/>
              <a:gd name="csX1" fmla="*/ 1327332 w 1327332"/>
              <a:gd name="csY1" fmla="*/ 2209470 h 2209469"/>
              <a:gd name="csX2" fmla="*/ 0 w 1327332"/>
              <a:gd name="csY2" fmla="*/ 2209470 h 2209469"/>
              <a:gd name="csX3" fmla="*/ 0 w 1327332"/>
              <a:gd name="csY3" fmla="*/ 0 h 220946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327332" h="2209469">
                <a:moveTo>
                  <a:pt x="0" y="0"/>
                </a:moveTo>
                <a:cubicBezTo>
                  <a:pt x="44362" y="1063331"/>
                  <a:pt x="486799" y="1799828"/>
                  <a:pt x="1327332" y="2209470"/>
                </a:cubicBezTo>
                <a:lnTo>
                  <a:pt x="0" y="220947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2281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5E9A3D6-15EE-1CE8-1083-EF6FE8FB9141}"/>
              </a:ext>
            </a:extLst>
          </p:cNvPr>
          <p:cNvSpPr/>
          <p:nvPr userDrawn="1"/>
        </p:nvSpPr>
        <p:spPr>
          <a:xfrm rot="16200000">
            <a:off x="10708129" y="5383985"/>
            <a:ext cx="1327332" cy="1639748"/>
          </a:xfrm>
          <a:custGeom>
            <a:avLst/>
            <a:gdLst>
              <a:gd name="csX0" fmla="*/ 0 w 1327332"/>
              <a:gd name="csY0" fmla="*/ 0 h 1639748"/>
              <a:gd name="csX1" fmla="*/ 1327332 w 1327332"/>
              <a:gd name="csY1" fmla="*/ 1639748 h 1639748"/>
              <a:gd name="csX2" fmla="*/ 0 w 1327332"/>
              <a:gd name="csY2" fmla="*/ 1639748 h 1639748"/>
              <a:gd name="csX3" fmla="*/ 0 w 1327332"/>
              <a:gd name="csY3" fmla="*/ 0 h 163974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327332" h="1639748">
                <a:moveTo>
                  <a:pt x="0" y="0"/>
                </a:moveTo>
                <a:cubicBezTo>
                  <a:pt x="119061" y="913518"/>
                  <a:pt x="528352" y="1497720"/>
                  <a:pt x="1327332" y="1639748"/>
                </a:cubicBezTo>
                <a:lnTo>
                  <a:pt x="0" y="1639748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2281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06E1C21-44A8-88C0-BAC2-51CFB08EB758}"/>
              </a:ext>
            </a:extLst>
          </p:cNvPr>
          <p:cNvSpPr/>
          <p:nvPr userDrawn="1"/>
        </p:nvSpPr>
        <p:spPr>
          <a:xfrm rot="5400000">
            <a:off x="156208" y="-158445"/>
            <a:ext cx="1327332" cy="1639748"/>
          </a:xfrm>
          <a:custGeom>
            <a:avLst/>
            <a:gdLst>
              <a:gd name="csX0" fmla="*/ 0 w 1327332"/>
              <a:gd name="csY0" fmla="*/ 0 h 1639748"/>
              <a:gd name="csX1" fmla="*/ 1327332 w 1327332"/>
              <a:gd name="csY1" fmla="*/ 1639748 h 1639748"/>
              <a:gd name="csX2" fmla="*/ 0 w 1327332"/>
              <a:gd name="csY2" fmla="*/ 1639748 h 1639748"/>
              <a:gd name="csX3" fmla="*/ 0 w 1327332"/>
              <a:gd name="csY3" fmla="*/ 0 h 163974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327332" h="1639748">
                <a:moveTo>
                  <a:pt x="0" y="0"/>
                </a:moveTo>
                <a:cubicBezTo>
                  <a:pt x="119061" y="913518"/>
                  <a:pt x="528352" y="1497720"/>
                  <a:pt x="1327332" y="1639748"/>
                </a:cubicBezTo>
                <a:lnTo>
                  <a:pt x="0" y="1639748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2281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0972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2BEA7-A772-B39C-F049-D8BA2D3F4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836" y="694943"/>
            <a:ext cx="3915473" cy="132588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5693C4-36AD-07F9-763E-EE5FC9DFB1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3072" y="2057400"/>
            <a:ext cx="3932237" cy="417690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B4614-4148-D757-88D0-D93E5E1EA1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694943"/>
            <a:ext cx="6483096" cy="5539363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AADC46-B01E-DA2E-F24C-C48F5253D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1A6063-F591-A804-79FE-A80AD3991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C195-9048-4969-9920-6939BE28AE8D}" type="datetime1">
              <a:rPr lang="en-US" smtClean="0"/>
              <a:t>10/16/2026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EFF439-6DA2-A61B-C94C-BEDC2411D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4952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336" y="541942"/>
            <a:ext cx="11256264" cy="2225185"/>
          </a:xfrm>
        </p:spPr>
        <p:txBody>
          <a:bodyPr anchor="b">
            <a:normAutofit/>
          </a:bodyPr>
          <a:lstStyle>
            <a:lvl1pPr>
              <a:defRPr sz="7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9099" y="3423301"/>
            <a:ext cx="11239499" cy="290129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457200" indent="0">
              <a:buNone/>
              <a:defRPr lang="en-US" dirty="0"/>
            </a:lvl2pPr>
            <a:lvl3pPr marL="914400" indent="0">
              <a:buNone/>
              <a:defRPr lang="en-US" dirty="0"/>
            </a:lvl3pPr>
            <a:lvl4pPr marL="1371600" indent="0">
              <a:buNone/>
              <a:defRPr lang="en-US" dirty="0"/>
            </a:lvl4pPr>
            <a:lvl5pPr marL="18288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22330-A382-475A-8519-6A39191EC88E}" type="datetime1">
              <a:rPr lang="en-US" smtClean="0"/>
              <a:t>10/16/2026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FD55B63-1406-DAD2-DBAB-BD87EA2FB540}"/>
              </a:ext>
            </a:extLst>
          </p:cNvPr>
          <p:cNvCxnSpPr>
            <a:cxnSpLocks/>
          </p:cNvCxnSpPr>
          <p:nvPr/>
        </p:nvCxnSpPr>
        <p:spPr>
          <a:xfrm>
            <a:off x="533400" y="2978854"/>
            <a:ext cx="11159163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69522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336" y="1836238"/>
            <a:ext cx="11256264" cy="2512732"/>
          </a:xfrm>
        </p:spPr>
        <p:txBody>
          <a:bodyPr anchor="b">
            <a:normAutofit/>
          </a:bodyPr>
          <a:lstStyle>
            <a:lvl1pPr>
              <a:defRPr sz="7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9099" y="4834052"/>
            <a:ext cx="11239499" cy="1405479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2000" dirty="0"/>
            </a:lvl1pPr>
            <a:lvl2pPr marL="457200" indent="0">
              <a:buNone/>
              <a:defRPr lang="en-US" sz="1800" dirty="0"/>
            </a:lvl2pPr>
            <a:lvl3pPr marL="914400" indent="0">
              <a:buNone/>
              <a:defRPr lang="en-US" sz="1600" dirty="0"/>
            </a:lvl3pPr>
            <a:lvl4pPr marL="1371600" indent="0">
              <a:buNone/>
              <a:defRPr lang="en-US" sz="1400" dirty="0"/>
            </a:lvl4pPr>
            <a:lvl5pPr marL="1828800" indent="0">
              <a:buNone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0DC0D-99C6-4F09-90C7-C0EC6E2F0A06}" type="datetime1">
              <a:rPr lang="en-US" smtClean="0"/>
              <a:t>10/16/2026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5899B98-11E6-7DB0-F79E-50A541026355}"/>
              </a:ext>
            </a:extLst>
          </p:cNvPr>
          <p:cNvCxnSpPr>
            <a:cxnSpLocks/>
          </p:cNvCxnSpPr>
          <p:nvPr/>
        </p:nvCxnSpPr>
        <p:spPr>
          <a:xfrm>
            <a:off x="533400" y="4531625"/>
            <a:ext cx="11125198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21051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478947-1D67-18A4-7E48-5B4B2F97F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983" y="691868"/>
            <a:ext cx="11243617" cy="9011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FE08CA-9517-ABC1-E915-31EA6D7B73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7640" y="1754753"/>
            <a:ext cx="11240960" cy="44113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E3983D-E783-AAEC-26DB-4B3F6511C7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857" y="6426091"/>
            <a:ext cx="46887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454426-0A97-D20B-FD06-9648AED777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846205" y="6426091"/>
            <a:ext cx="33276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fld id="{ECD290D4-E5CF-428F-801F-3741FA4FB792}" type="datetime1">
              <a:rPr lang="en-US" smtClean="0"/>
              <a:t>10/16/2026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A13386-8E2A-2962-4804-81558038BA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6187" y="6426091"/>
            <a:ext cx="6031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fld id="{DD84031F-D6BF-4677-B12E-7D8B88BA70F7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AF187B8-05A6-7C80-30DC-6519AD217CE3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5544" y="294085"/>
            <a:ext cx="1480008" cy="437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732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96" r:id="rId14"/>
    <p:sldLayoutId id="2147483697" r:id="rId15"/>
    <p:sldLayoutId id="2147483698" r:id="rId16"/>
    <p:sldLayoutId id="2147483699" r:id="rId17"/>
    <p:sldLayoutId id="2147483700" r:id="rId18"/>
    <p:sldLayoutId id="2147483701" r:id="rId19"/>
    <p:sldLayoutId id="2147483702" r:id="rId20"/>
    <p:sldLayoutId id="2147483703" r:id="rId21"/>
    <p:sldLayoutId id="2147483704" r:id="rId22"/>
    <p:sldLayoutId id="2147483705" r:id="rId23"/>
    <p:sldLayoutId id="2147483706" r:id="rId24"/>
    <p:sldLayoutId id="2147483707" r:id="rId25"/>
    <p:sldLayoutId id="2147483708" r:id="rId26"/>
    <p:sldLayoutId id="2147483709" r:id="rId27"/>
    <p:sldLayoutId id="2147483710" r:id="rId28"/>
    <p:sldLayoutId id="2147483712" r:id="rId29"/>
    <p:sldLayoutId id="2147483713" r:id="rId3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 cap="none" baseline="0">
          <a:solidFill>
            <a:schemeClr val="tx1"/>
          </a:solidFill>
          <a:latin typeface="Aptos Narrow" panose="020B00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ptos Narrow" panose="020B00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ptos Narrow" panose="020B00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ptos Narrow" panose="020B00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ptos Narrow" panose="020B00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ptos Narrow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84">
          <p15:clr>
            <a:srgbClr val="F26B43"/>
          </p15:clr>
        </p15:guide>
        <p15:guide id="2" pos="4128">
          <p15:clr>
            <a:srgbClr val="F26B43"/>
          </p15:clr>
        </p15:guide>
        <p15:guide id="3" pos="3456">
          <p15:clr>
            <a:srgbClr val="F26B43"/>
          </p15:clr>
        </p15:guide>
        <p15:guide id="4" pos="2784">
          <p15:clr>
            <a:srgbClr val="F26B43"/>
          </p15:clr>
        </p15:guide>
        <p15:guide id="5" pos="336">
          <p15:clr>
            <a:srgbClr val="F26B43"/>
          </p15:clr>
        </p15:guide>
        <p15:guide id="6" pos="7344">
          <p15:clr>
            <a:srgbClr val="F26B43"/>
          </p15:clr>
        </p15:guide>
        <p15:guide id="7" orient="horz" pos="336">
          <p15:clr>
            <a:srgbClr val="F26B43"/>
          </p15:clr>
        </p15:guide>
        <p15:guide id="8" pos="264">
          <p15:clr>
            <a:srgbClr val="F26B43"/>
          </p15:clr>
        </p15:guide>
        <p15:guide id="9" pos="4800">
          <p15:clr>
            <a:srgbClr val="F26B43"/>
          </p15:clr>
        </p15:guide>
        <p15:guide id="10" pos="2112">
          <p15:clr>
            <a:srgbClr val="F26B43"/>
          </p15:clr>
        </p15:guide>
        <p15:guide id="11" pos="547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338EEE2E-21FC-5EE3-BEB9-7AEE0358A90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64" r="16464"/>
          <a:stretch>
            <a:fillRect/>
          </a:stretch>
        </p:blipFill>
        <p:spPr>
          <a:custGeom>
            <a:avLst/>
            <a:gdLst>
              <a:gd name="csX0" fmla="*/ 2776568 w 7204416"/>
              <a:gd name="csY0" fmla="*/ 0 h 6934017"/>
              <a:gd name="csX1" fmla="*/ 7204416 w 7204416"/>
              <a:gd name="csY1" fmla="*/ 12341 h 6934017"/>
              <a:gd name="csX2" fmla="*/ 7200267 w 7204416"/>
              <a:gd name="csY2" fmla="*/ 6877457 h 6934017"/>
              <a:gd name="csX3" fmla="*/ 0 w 7204416"/>
              <a:gd name="csY3" fmla="*/ 6934017 h 6934017"/>
              <a:gd name="csX4" fmla="*/ 2776568 w 7204416"/>
              <a:gd name="csY4" fmla="*/ 0 h 693401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204416" h="6934017">
                <a:moveTo>
                  <a:pt x="2776568" y="0"/>
                </a:moveTo>
                <a:lnTo>
                  <a:pt x="7204416" y="12341"/>
                </a:lnTo>
                <a:lnTo>
                  <a:pt x="7200267" y="6877457"/>
                </a:lnTo>
                <a:lnTo>
                  <a:pt x="0" y="6934017"/>
                </a:lnTo>
                <a:lnTo>
                  <a:pt x="2776568" y="0"/>
                </a:lnTo>
                <a:close/>
              </a:path>
            </a:pathLst>
          </a:custGeom>
          <a:solidFill>
            <a:srgbClr val="0F9ED5"/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72DAFD-8F1E-4112-BC38-0AB3B3911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336" y="2971800"/>
            <a:ext cx="6480450" cy="1905000"/>
          </a:xfrm>
        </p:spPr>
        <p:txBody>
          <a:bodyPr>
            <a:normAutofit fontScale="90000"/>
          </a:bodyPr>
          <a:lstStyle/>
          <a:p>
            <a:r>
              <a:rPr lang="en-US" sz="7300" b="1" dirty="0"/>
              <a:t>Pearson Field</a:t>
            </a:r>
            <a:br>
              <a:rPr lang="en-US" dirty="0"/>
            </a:br>
            <a:r>
              <a:rPr lang="en-US" dirty="0">
                <a:solidFill>
                  <a:schemeClr val="tx2"/>
                </a:solidFill>
              </a:rPr>
              <a:t>Airport Master Plan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61C357-0247-6205-7A55-6F56C1CD37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AAC Meeting 10.22.2026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DC847BD-468B-45A9-40A6-5D73C1A114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914400"/>
            <a:ext cx="2570236" cy="759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289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8A32DC-BF90-C6F2-97FE-5D7227C88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C8062-836B-5AB4-4C9D-80EF78BBA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Airport Master Plan Process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DB65661-55C7-82F3-9FC6-D67E95EFBE3A}"/>
              </a:ext>
            </a:extLst>
          </p:cNvPr>
          <p:cNvSpPr txBox="1"/>
          <p:nvPr/>
        </p:nvSpPr>
        <p:spPr>
          <a:xfrm>
            <a:off x="330191" y="1242229"/>
            <a:ext cx="11392642" cy="7261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800" dirty="0">
                <a:solidFill>
                  <a:schemeClr val="tx1">
                    <a:alpha val="80000"/>
                  </a:schemeClr>
                </a:solidFill>
              </a:rPr>
              <a:t>This master plan is organized around three primary study phases tha</a:t>
            </a:r>
            <a:r>
              <a:rPr lang="en-US" dirty="0">
                <a:solidFill>
                  <a:schemeClr val="tx1">
                    <a:alpha val="80000"/>
                  </a:schemeClr>
                </a:solidFill>
              </a:rPr>
              <a:t>t guide the planning process from documenting existing conditions through evaluation of alternatives and preparation of the implementation program. </a:t>
            </a:r>
            <a:endParaRPr lang="en-US" sz="1800" dirty="0">
              <a:solidFill>
                <a:schemeClr val="tx1">
                  <a:alpha val="80000"/>
                </a:schemeClr>
              </a:solidFill>
            </a:endParaRPr>
          </a:p>
        </p:txBody>
      </p:sp>
      <p:pic>
        <p:nvPicPr>
          <p:cNvPr id="5" name="Picture 4" descr="The diagram illustrates a phased approach to developing an airport, starting with exploration, understanding, solution generation, and implementation phases, including planning, forecasting, financial assessment, design, evaluation, and ongoing feedback.&#10;&#10;AI-generated content may be incorrect.">
            <a:extLst>
              <a:ext uri="{FF2B5EF4-FFF2-40B4-BE49-F238E27FC236}">
                <a16:creationId xmlns:a16="http://schemas.microsoft.com/office/drawing/2014/main" id="{49D62CCE-A8E2-B230-1C3E-D5C88DC3AC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14"/>
          <a:stretch>
            <a:fillRect/>
          </a:stretch>
        </p:blipFill>
        <p:spPr>
          <a:xfrm>
            <a:off x="1758373" y="1978900"/>
            <a:ext cx="8675254" cy="4813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94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15C5B-44BF-8BB9-5A07-6DB2268DD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pic>
        <p:nvPicPr>
          <p:cNvPr id="7" name="Picture 6" descr="The image depicts a project schedule for a phase 1 analysis and planning process, including tasks like an AGIS survey, inventory of existing airport conditions, and review of aviation activities, leading up to a development phase.&#10;&#10;AI-generated content may be incorrect.">
            <a:extLst>
              <a:ext uri="{FF2B5EF4-FFF2-40B4-BE49-F238E27FC236}">
                <a16:creationId xmlns:a16="http://schemas.microsoft.com/office/drawing/2014/main" id="{114F81CF-C35F-CD6C-3BC8-625AFE50D6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45" b="14641"/>
          <a:stretch>
            <a:fillRect/>
          </a:stretch>
        </p:blipFill>
        <p:spPr>
          <a:xfrm>
            <a:off x="174868" y="1371600"/>
            <a:ext cx="11588878" cy="4625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4028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A681D-10D8-8BF1-B011-FE9AE241E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Airport Master Plan – Project Schedule</a:t>
            </a:r>
          </a:p>
        </p:txBody>
      </p:sp>
      <p:pic>
        <p:nvPicPr>
          <p:cNvPr id="5" name="Content Placeholder 4" descr="The image is a project schedule for the Pearson Field Airport Master Plan, covering a timeline from 2026 to 2028, including key activities such as facility requirements analysis, financial planning, draft reports, and meetings.&#10;&#10;AI-generated content may be incorrect.">
            <a:extLst>
              <a:ext uri="{FF2B5EF4-FFF2-40B4-BE49-F238E27FC236}">
                <a16:creationId xmlns:a16="http://schemas.microsoft.com/office/drawing/2014/main" id="{4704FC48-9662-C29C-592C-00A9224BAD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2" t="17469" r="4166" b="23252"/>
          <a:stretch>
            <a:fillRect/>
          </a:stretch>
        </p:blipFill>
        <p:spPr>
          <a:xfrm>
            <a:off x="644087" y="1255367"/>
            <a:ext cx="10633513" cy="5283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574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37CDCF-4BF0-7716-FBF2-FF9A87BF2C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E92B4-0A43-4FFE-BB94-57BDCBE14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Airport Master Plan Project Team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46871D-FC1F-B05A-5ADB-8ABB96AA0EDE}"/>
              </a:ext>
            </a:extLst>
          </p:cNvPr>
          <p:cNvSpPr txBox="1"/>
          <p:nvPr/>
        </p:nvSpPr>
        <p:spPr>
          <a:xfrm>
            <a:off x="6996922" y="2701732"/>
            <a:ext cx="1847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62F72CA3-985F-22BC-8BC4-BC7C41B9620C}"/>
              </a:ext>
            </a:extLst>
          </p:cNvPr>
          <p:cNvGrpSpPr/>
          <p:nvPr/>
        </p:nvGrpSpPr>
        <p:grpSpPr>
          <a:xfrm>
            <a:off x="3048000" y="1600200"/>
            <a:ext cx="2883897" cy="1159526"/>
            <a:chOff x="3221336" y="1217863"/>
            <a:chExt cx="4764034" cy="192154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B0A3318-0C75-0342-2333-E9C7195860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4593" t="34951" r="45407" b="47485"/>
            <a:stretch>
              <a:fillRect/>
            </a:stretch>
          </p:blipFill>
          <p:spPr>
            <a:xfrm>
              <a:off x="3221336" y="1217863"/>
              <a:ext cx="4696032" cy="1495033"/>
            </a:xfrm>
            <a:prstGeom prst="rect">
              <a:avLst/>
            </a:prstGeom>
            <a:ln w="19050">
              <a:noFill/>
            </a:ln>
          </p:spPr>
        </p:pic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49563BFA-0DBE-EE1E-B6D9-CE5E08A0C769}"/>
                </a:ext>
              </a:extLst>
            </p:cNvPr>
            <p:cNvSpPr/>
            <p:nvPr/>
          </p:nvSpPr>
          <p:spPr>
            <a:xfrm>
              <a:off x="3354127" y="2747856"/>
              <a:ext cx="4631243" cy="391556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ALP Approval Authority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57D04927-ECE4-170C-D9F2-DCA699310D83}"/>
              </a:ext>
            </a:extLst>
          </p:cNvPr>
          <p:cNvGrpSpPr/>
          <p:nvPr/>
        </p:nvGrpSpPr>
        <p:grpSpPr>
          <a:xfrm>
            <a:off x="609601" y="3142858"/>
            <a:ext cx="2839842" cy="997778"/>
            <a:chOff x="4228654" y="3001214"/>
            <a:chExt cx="3154410" cy="1261753"/>
          </a:xfrm>
        </p:grpSpPr>
        <p:pic>
          <p:nvPicPr>
            <p:cNvPr id="49" name="Picture 48" descr="The image illustrates a flowchart depicting the step-by-step process for developing an Airport Master Plan, including key phases like data collection, planning, and implementation, along with various components such as Aviation Authority, City Council, and financial considerations.&#10;&#10;AI-generated content may be incorrect.">
              <a:extLst>
                <a:ext uri="{FF2B5EF4-FFF2-40B4-BE49-F238E27FC236}">
                  <a16:creationId xmlns:a16="http://schemas.microsoft.com/office/drawing/2014/main" id="{404576D3-1F7B-B068-814C-5B7C18DD37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28654" y="3001214"/>
              <a:ext cx="3114057" cy="922917"/>
            </a:xfrm>
            <a:prstGeom prst="rect">
              <a:avLst/>
            </a:prstGeom>
          </p:spPr>
        </p:pic>
        <p:sp>
          <p:nvSpPr>
            <p:cNvPr id="63" name="Rectangle: Rounded Corners 62">
              <a:extLst>
                <a:ext uri="{FF2B5EF4-FFF2-40B4-BE49-F238E27FC236}">
                  <a16:creationId xmlns:a16="http://schemas.microsoft.com/office/drawing/2014/main" id="{C4C6F059-9D72-3FEC-3E62-B1A23B923E36}"/>
                </a:ext>
              </a:extLst>
            </p:cNvPr>
            <p:cNvSpPr/>
            <p:nvPr/>
          </p:nvSpPr>
          <p:spPr>
            <a:xfrm>
              <a:off x="4228654" y="3964179"/>
              <a:ext cx="3154410" cy="298788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Airport Sponsor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ADB71583-6B48-4587-3312-8F4A003BC20D}"/>
              </a:ext>
            </a:extLst>
          </p:cNvPr>
          <p:cNvGrpSpPr/>
          <p:nvPr/>
        </p:nvGrpSpPr>
        <p:grpSpPr>
          <a:xfrm>
            <a:off x="5203539" y="3155974"/>
            <a:ext cx="2839842" cy="992903"/>
            <a:chOff x="7933381" y="4789353"/>
            <a:chExt cx="3194825" cy="1221429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034E0AF4-DB2B-0EAA-864E-9C69D59BDB5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7121" y="4789353"/>
              <a:ext cx="2256806" cy="825990"/>
            </a:xfrm>
            <a:prstGeom prst="rect">
              <a:avLst/>
            </a:prstGeom>
          </p:spPr>
        </p:pic>
        <p:sp>
          <p:nvSpPr>
            <p:cNvPr id="77" name="Rectangle: Rounded Corners 76">
              <a:extLst>
                <a:ext uri="{FF2B5EF4-FFF2-40B4-BE49-F238E27FC236}">
                  <a16:creationId xmlns:a16="http://schemas.microsoft.com/office/drawing/2014/main" id="{7C2DC8E5-FF00-36D4-AAF7-B016F3D2C072}"/>
                </a:ext>
              </a:extLst>
            </p:cNvPr>
            <p:cNvSpPr/>
            <p:nvPr/>
          </p:nvSpPr>
          <p:spPr>
            <a:xfrm>
              <a:off x="7933381" y="5711994"/>
              <a:ext cx="3194825" cy="298788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Airport Planning Consultant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EC5343C4-B41B-1A20-D73F-032A95BFFFA4}"/>
              </a:ext>
            </a:extLst>
          </p:cNvPr>
          <p:cNvGrpSpPr/>
          <p:nvPr/>
        </p:nvGrpSpPr>
        <p:grpSpPr>
          <a:xfrm>
            <a:off x="3486129" y="5046597"/>
            <a:ext cx="1969623" cy="1287159"/>
            <a:chOff x="716121" y="3240145"/>
            <a:chExt cx="1969623" cy="1287159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4CDA7D6E-CD62-6FF4-4CFA-F453292498C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824" t="11873" b="13121"/>
            <a:stretch>
              <a:fillRect/>
            </a:stretch>
          </p:blipFill>
          <p:spPr>
            <a:xfrm>
              <a:off x="1101570" y="3240145"/>
              <a:ext cx="1275252" cy="756978"/>
            </a:xfrm>
            <a:prstGeom prst="rect">
              <a:avLst/>
            </a:prstGeom>
          </p:spPr>
        </p:pic>
        <p:sp>
          <p:nvSpPr>
            <p:cNvPr id="81" name="Rectangle: Rounded Corners 80">
              <a:extLst>
                <a:ext uri="{FF2B5EF4-FFF2-40B4-BE49-F238E27FC236}">
                  <a16:creationId xmlns:a16="http://schemas.microsoft.com/office/drawing/2014/main" id="{F66CD82F-975E-4CBC-D4FF-00BFF1422824}"/>
                </a:ext>
              </a:extLst>
            </p:cNvPr>
            <p:cNvSpPr/>
            <p:nvPr/>
          </p:nvSpPr>
          <p:spPr>
            <a:xfrm>
              <a:off x="716121" y="4045367"/>
              <a:ext cx="1969623" cy="481937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Environmental</a:t>
              </a:r>
              <a:r>
                <a:rPr lang="en-US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6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Subconsultant</a:t>
              </a:r>
              <a:endPara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F7C2E8C5-F03D-DF07-1591-8653DA01070E}"/>
              </a:ext>
            </a:extLst>
          </p:cNvPr>
          <p:cNvGrpSpPr/>
          <p:nvPr/>
        </p:nvGrpSpPr>
        <p:grpSpPr>
          <a:xfrm>
            <a:off x="7696196" y="4953000"/>
            <a:ext cx="1969623" cy="1380755"/>
            <a:chOff x="2269864" y="3312742"/>
            <a:chExt cx="1969623" cy="1380755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1083DEE4-04F2-62AA-E4EB-F4D9E0BD87C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93" t="18586" r="4203" b="19782"/>
            <a:stretch>
              <a:fillRect/>
            </a:stretch>
          </p:blipFill>
          <p:spPr>
            <a:xfrm>
              <a:off x="2617049" y="3312742"/>
              <a:ext cx="1275252" cy="850575"/>
            </a:xfrm>
            <a:prstGeom prst="rect">
              <a:avLst/>
            </a:prstGeom>
          </p:spPr>
        </p:pic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37E66ACB-5D61-B1F0-B866-62EE01A80358}"/>
                </a:ext>
              </a:extLst>
            </p:cNvPr>
            <p:cNvSpPr/>
            <p:nvPr/>
          </p:nvSpPr>
          <p:spPr>
            <a:xfrm>
              <a:off x="2269864" y="4211560"/>
              <a:ext cx="1969623" cy="481937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Aeronautical Survey Subconsultant</a:t>
              </a:r>
              <a:endPara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06407587-171E-511A-95B8-FA95F33B3EC9}"/>
              </a:ext>
            </a:extLst>
          </p:cNvPr>
          <p:cNvCxnSpPr>
            <a:cxnSpLocks/>
          </p:cNvCxnSpPr>
          <p:nvPr/>
        </p:nvCxnSpPr>
        <p:spPr>
          <a:xfrm>
            <a:off x="4535907" y="2790266"/>
            <a:ext cx="0" cy="884341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AD415F65-D10A-7AEE-664F-E8A91F2A9C96}"/>
              </a:ext>
            </a:extLst>
          </p:cNvPr>
          <p:cNvCxnSpPr>
            <a:cxnSpLocks/>
          </p:cNvCxnSpPr>
          <p:nvPr/>
        </p:nvCxnSpPr>
        <p:spPr>
          <a:xfrm>
            <a:off x="3581400" y="4019196"/>
            <a:ext cx="1392791" cy="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C8C7FF7B-E84D-9B3E-1CA0-58CA2B45BB27}"/>
              </a:ext>
            </a:extLst>
          </p:cNvPr>
          <p:cNvCxnSpPr>
            <a:cxnSpLocks/>
          </p:cNvCxnSpPr>
          <p:nvPr/>
        </p:nvCxnSpPr>
        <p:spPr>
          <a:xfrm>
            <a:off x="4572000" y="4419600"/>
            <a:ext cx="0" cy="450796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7FBF457C-ABBE-B613-010D-0100633D7E27}"/>
              </a:ext>
            </a:extLst>
          </p:cNvPr>
          <p:cNvCxnSpPr>
            <a:cxnSpLocks/>
          </p:cNvCxnSpPr>
          <p:nvPr/>
        </p:nvCxnSpPr>
        <p:spPr>
          <a:xfrm>
            <a:off x="8686800" y="4419600"/>
            <a:ext cx="0" cy="450796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A3E84195-038E-6119-4363-BACEF5B8633A}"/>
              </a:ext>
            </a:extLst>
          </p:cNvPr>
          <p:cNvCxnSpPr>
            <a:cxnSpLocks/>
          </p:cNvCxnSpPr>
          <p:nvPr/>
        </p:nvCxnSpPr>
        <p:spPr>
          <a:xfrm>
            <a:off x="4572000" y="4419600"/>
            <a:ext cx="4114800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76F2A450-7F34-3B1E-2D52-3641C1830FD5}"/>
              </a:ext>
            </a:extLst>
          </p:cNvPr>
          <p:cNvCxnSpPr>
            <a:cxnSpLocks/>
            <a:stCxn id="77" idx="2"/>
          </p:cNvCxnSpPr>
          <p:nvPr/>
        </p:nvCxnSpPr>
        <p:spPr>
          <a:xfrm>
            <a:off x="6623460" y="4148877"/>
            <a:ext cx="0" cy="270723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6891135"/>
      </p:ext>
    </p:extLst>
  </p:cSld>
  <p:clrMapOvr>
    <a:masterClrMapping/>
  </p:clrMapOvr>
</p:sld>
</file>

<file path=ppt/theme/theme1.xml><?xml version="1.0" encoding="utf-8"?>
<a:theme xmlns:a="http://schemas.openxmlformats.org/drawingml/2006/main" name="Lines">
  <a:themeElements>
    <a:clrScheme name="Vancouver">
      <a:dk1>
        <a:srgbClr val="2D3036"/>
      </a:dk1>
      <a:lt1>
        <a:sysClr val="window" lastClr="FFFFFF"/>
      </a:lt1>
      <a:dk2>
        <a:srgbClr val="0B497D"/>
      </a:dk2>
      <a:lt2>
        <a:srgbClr val="E8E8E8"/>
      </a:lt2>
      <a:accent1>
        <a:srgbClr val="053B68"/>
      </a:accent1>
      <a:accent2>
        <a:srgbClr val="E97132"/>
      </a:accent2>
      <a:accent3>
        <a:srgbClr val="08756B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Univers Condensed Arial Light">
      <a:majorFont>
        <a:latin typeface="Univers Condensed"/>
        <a:ea typeface=""/>
        <a:cs typeface=""/>
      </a:majorFont>
      <a:minorFont>
        <a:latin typeface="Arial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Lines" id="{656B2F94-71EE-4F5F-8AB6-423A33239BAD}" vid="{CD481196-1649-4740-8CB7-70D8662C6A2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30" ma:contentTypeDescription="Create a new document." ma:contentTypeScope="" ma:versionID="cec0622158e8f13124e9e8fd4de31bd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b52f30ab005d15df08657af532e6e38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hidden="true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hidden="tru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hidden="true" ma:internalName="Background" ma:readOnly="false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BillingMetadata" ma:index="33" nillable="true" ma:displayName="MediaServiceBillingMetadata" ma:hidden="true" ma:internalName="MediaServiceBillingMetadata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F90FAB6-7150-415E-8428-A477FD74746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402ADAA-69BF-431B-9E90-1B24FA41E6F5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9CD2F80B-3378-4F16-8EAC-F4ACB6FB321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Lines</Template>
  <TotalTime>591</TotalTime>
  <Words>72</Words>
  <Application>Microsoft Office PowerPoint</Application>
  <PresentationFormat>Widescreen</PresentationFormat>
  <Paragraphs>15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Aptos</vt:lpstr>
      <vt:lpstr>Aptos Narrow</vt:lpstr>
      <vt:lpstr>Arial</vt:lpstr>
      <vt:lpstr>Arial Nova Light</vt:lpstr>
      <vt:lpstr>Calibri</vt:lpstr>
      <vt:lpstr>Lines</vt:lpstr>
      <vt:lpstr>Pearson Field Airport Master Plan</vt:lpstr>
      <vt:lpstr>Airport Master Plan Process</vt:lpstr>
      <vt:lpstr>Next Steps</vt:lpstr>
      <vt:lpstr>Airport Master Plan – Project Schedule</vt:lpstr>
      <vt:lpstr>Airport Master Plan Project Team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Rachel Montagne</dc:creator>
  <cp:lastModifiedBy>Fox, Meredith</cp:lastModifiedBy>
  <cp:revision>16</cp:revision>
  <dcterms:created xsi:type="dcterms:W3CDTF">2026-09-16T15:38:12Z</dcterms:created>
  <dcterms:modified xsi:type="dcterms:W3CDTF">2026-10-16T22:55:23Z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