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59" r:id="rId7"/>
    <p:sldId id="296" r:id="rId8"/>
    <p:sldId id="260" r:id="rId9"/>
    <p:sldId id="261" r:id="rId10"/>
    <p:sldId id="297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BEB120-C94D-FEAD-CE4D-496F456DAC1C}" name="Peter Wills" initials="PW" userId="S::peter.wills@shorelinecity.com::d0e0f29e-9df7-4607-972e-ad8e5af51f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142"/>
    <a:srgbClr val="34193E"/>
    <a:srgbClr val="47266A"/>
    <a:srgbClr val="F2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D96F2-2446-6A5C-3124-916E3680D482}" v="1539" dt="2025-01-13T17:46:33.041"/>
    <p1510:client id="{73CB72A0-9DB5-2A22-56CC-1419D3A1A27F}" v="181" dt="2025-01-13T18:09:42.059"/>
    <p1510:client id="{A4D3B4D8-7882-7895-9FCA-007574E8EB75}" v="759" dt="2025-01-13T14:41:28.703"/>
    <p1510:client id="{E3375AE6-30A9-A506-F09C-A5C13987EFB6}" v="4" dt="2025-01-13T15:07:55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84509-2E36-42E9-AF90-0646B575EBC8}" type="datetimeFigureOut"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AE24C-4A9B-418F-A778-1D872E344F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9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AE24C-4A9B-418F-A778-1D872E344F7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1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AE24C-4A9B-418F-A778-1D872E344F77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5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AE24C-4A9B-418F-A778-1D872E344F77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8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AE24C-4A9B-418F-A778-1D872E344F77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04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AE24C-4A9B-418F-A778-1D872E344F77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95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AE24C-4A9B-418F-A778-1D872E344F7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7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40783-8185-271A-0A2C-1909124D50A1}"/>
              </a:ext>
            </a:extLst>
          </p:cNvPr>
          <p:cNvSpPr/>
          <p:nvPr/>
        </p:nvSpPr>
        <p:spPr>
          <a:xfrm>
            <a:off x="0" y="-63500"/>
            <a:ext cx="12206816" cy="4946649"/>
          </a:xfrm>
          <a:prstGeom prst="rect">
            <a:avLst/>
          </a:prstGeom>
          <a:solidFill>
            <a:srgbClr val="3419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40F74-CF56-F43D-B398-95D1EB803E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260" b="-556"/>
          <a:stretch/>
        </p:blipFill>
        <p:spPr>
          <a:xfrm>
            <a:off x="0" y="4943314"/>
            <a:ext cx="12200025" cy="1924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F0D2D6-309E-9E99-3A7B-706DCBBA2F42}"/>
              </a:ext>
            </a:extLst>
          </p:cNvPr>
          <p:cNvSpPr txBox="1"/>
          <p:nvPr/>
        </p:nvSpPr>
        <p:spPr>
          <a:xfrm>
            <a:off x="618490" y="495690"/>
            <a:ext cx="1068959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Overpass"/>
              </a:rPr>
              <a:t>Welcome to the Getty St. Round 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AB1B2D-5374-0A50-D6A1-F147320BC57B}"/>
              </a:ext>
            </a:extLst>
          </p:cNvPr>
          <p:cNvSpPr txBox="1"/>
          <p:nvPr/>
        </p:nvSpPr>
        <p:spPr>
          <a:xfrm>
            <a:off x="618490" y="1597068"/>
            <a:ext cx="803486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Overpass"/>
              </a:rPr>
              <a:t>Date: February 20, 2025</a:t>
            </a:r>
          </a:p>
          <a:p>
            <a:r>
              <a:rPr lang="en-US" sz="3200" b="1" dirty="0">
                <a:solidFill>
                  <a:srgbClr val="FFFFFF"/>
                </a:solidFill>
                <a:latin typeface="Overpass"/>
              </a:rPr>
              <a:t>Purpose: To foster collaboration between the business community, city staff, and stakeholders to enhance the Getty St. Corridor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DB6F6E-09D4-4B02-A3CF-1B2EE5253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261" y="2968968"/>
            <a:ext cx="5257800" cy="2735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314534-7D86-475F-A59B-27EFF296191E}"/>
              </a:ext>
            </a:extLst>
          </p:cNvPr>
          <p:cNvSpPr txBox="1"/>
          <p:nvPr/>
        </p:nvSpPr>
        <p:spPr>
          <a:xfrm>
            <a:off x="1348955" y="3664496"/>
            <a:ext cx="671031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rgbClr val="FFFFFF"/>
                </a:solidFill>
                <a:latin typeface="Overpass"/>
              </a:rPr>
              <a:t>Please Sign 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rgbClr val="FFFFFF"/>
                </a:solidFill>
                <a:latin typeface="Overpass"/>
              </a:rPr>
              <a:t>Grab Lunch Provided by Kayla’s Tacos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193B72-BBA4-078F-0C03-2F62F428D537}"/>
              </a:ext>
            </a:extLst>
          </p:cNvPr>
          <p:cNvSpPr/>
          <p:nvPr/>
        </p:nvSpPr>
        <p:spPr>
          <a:xfrm>
            <a:off x="0" y="0"/>
            <a:ext cx="12206816" cy="1708149"/>
          </a:xfrm>
          <a:prstGeom prst="rect">
            <a:avLst/>
          </a:prstGeom>
          <a:solidFill>
            <a:srgbClr val="3419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80EFB-FF34-F689-161D-84C2FB01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Century Gothic"/>
                <a:ea typeface="Calibri"/>
                <a:cs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D5C2-FDDE-336B-418D-6E6A8A85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458"/>
            <a:ext cx="8822267" cy="3502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Welcome &amp; 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 the Economic Development &amp; Planning Department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Welcome Public Safety Officers Abel &amp; Fountain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Apple Avenue Redesign 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Identity &amp; Vision for Getty 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Meeting Date &amp; Closing Remarks</a:t>
            </a:r>
          </a:p>
          <a:p>
            <a:endParaRPr lang="en-US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9A7800-446A-5C63-56E6-89F1D3316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" t="32597" r="24129" b="-1657"/>
          <a:stretch/>
        </p:blipFill>
        <p:spPr>
          <a:xfrm>
            <a:off x="-10583" y="5578313"/>
            <a:ext cx="12199961" cy="1321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0DA3D-DCD9-4728-82F5-5F55552D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173" y="4123765"/>
            <a:ext cx="4065648" cy="2115391"/>
          </a:xfrm>
          <a:prstGeom prst="rect">
            <a:avLst/>
          </a:prstGeom>
          <a:effectLst>
            <a:reflection blurRad="1270000"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914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B4497B-BB5C-4E4D-33DE-337F3415EF4B}"/>
              </a:ext>
            </a:extLst>
          </p:cNvPr>
          <p:cNvSpPr/>
          <p:nvPr/>
        </p:nvSpPr>
        <p:spPr>
          <a:xfrm>
            <a:off x="0" y="0"/>
            <a:ext cx="12206816" cy="1708149"/>
          </a:xfrm>
          <a:prstGeom prst="rect">
            <a:avLst/>
          </a:prstGeom>
          <a:solidFill>
            <a:srgbClr val="3419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B686D-BE97-FCC1-15E4-7B771333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54" y="582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/>
              </a:rPr>
              <a:t>Introductions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E92A5-959C-33F1-53A7-D69C3979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455" y="577320"/>
            <a:ext cx="10511895" cy="111865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Brief welcome and attendee introductions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Purpose of the round table discussion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7C541-CFD6-F0AF-81DC-7049D3B99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454" y="2020357"/>
            <a:ext cx="4277465" cy="37798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Your Name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Organization/Business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One word to describe what you love about the Getty St. Corridor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A62948-238D-47D6-95E9-AE655D32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4"/>
          <a:stretch/>
        </p:blipFill>
        <p:spPr>
          <a:xfrm>
            <a:off x="7429087" y="0"/>
            <a:ext cx="4762913" cy="6799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B05F9-6F57-5EF7-DF53-1CF7BCE5F5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75" t="2311" r="-2970" b="-2157"/>
          <a:stretch/>
        </p:blipFill>
        <p:spPr>
          <a:xfrm>
            <a:off x="5274608" y="58209"/>
            <a:ext cx="2154479" cy="6855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B9544E-60B8-414F-BA96-D360F4A9A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4235" y="5244353"/>
            <a:ext cx="4068604" cy="2116929"/>
          </a:xfrm>
          <a:prstGeom prst="rect">
            <a:avLst/>
          </a:prstGeom>
          <a:effectLst>
            <a:reflection blurRad="1270000"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512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193B72-BBA4-078F-0C03-2F62F428D537}"/>
              </a:ext>
            </a:extLst>
          </p:cNvPr>
          <p:cNvSpPr/>
          <p:nvPr/>
        </p:nvSpPr>
        <p:spPr>
          <a:xfrm>
            <a:off x="0" y="0"/>
            <a:ext cx="12206816" cy="1889760"/>
          </a:xfrm>
          <a:prstGeom prst="rect">
            <a:avLst/>
          </a:prstGeom>
          <a:solidFill>
            <a:srgbClr val="3419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80EFB-FF34-F689-161D-84C2FB01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58299"/>
            <a:ext cx="6783139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  <a:latin typeface="Century Gothic"/>
                <a:ea typeface="Calibri"/>
                <a:cs typeface="Calibri"/>
              </a:rPr>
              <a:t>Meet the Economic Development &amp; Planning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D5C2-FDDE-336B-418D-6E6A8A85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458"/>
            <a:ext cx="6477000" cy="3502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Overview of the department's role</a:t>
            </a:r>
          </a:p>
          <a:p>
            <a:r>
              <a:rPr lang="en-US" dirty="0"/>
              <a:t>Key projects and initiatives in the area</a:t>
            </a:r>
          </a:p>
          <a:p>
            <a:r>
              <a:rPr lang="en-US" dirty="0"/>
              <a:t>How the department supports community growth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9A7800-446A-5C63-56E6-89F1D3316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" t="32597" r="24129" b="-1657"/>
          <a:stretch/>
        </p:blipFill>
        <p:spPr>
          <a:xfrm>
            <a:off x="-10583" y="5578313"/>
            <a:ext cx="12199961" cy="1321686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8989DEDC-6E9F-4AC0-982A-3BAB8A858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50458E5-2BFE-49AC-A6FD-7B4AC7BA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B2D024-3163-49A6-961D-621B71172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39" y="1907695"/>
            <a:ext cx="4142602" cy="34119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89D9EF-908F-4411-8A5B-CB2A2C60A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3209" y="4185659"/>
            <a:ext cx="3946691" cy="2053497"/>
          </a:xfrm>
          <a:prstGeom prst="rect">
            <a:avLst/>
          </a:prstGeom>
          <a:effectLst>
            <a:reflection blurRad="1270000"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659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5F0755-3F86-AFDC-B2CD-47DE7A9A05F6}"/>
              </a:ext>
            </a:extLst>
          </p:cNvPr>
          <p:cNvSpPr/>
          <p:nvPr/>
        </p:nvSpPr>
        <p:spPr>
          <a:xfrm>
            <a:off x="0" y="0"/>
            <a:ext cx="12206816" cy="1708149"/>
          </a:xfrm>
          <a:prstGeom prst="rect">
            <a:avLst/>
          </a:prstGeom>
          <a:solidFill>
            <a:srgbClr val="3419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2BC922-246A-8A36-39CE-38FC5051B4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" t="32597" r="53649" b="-214"/>
          <a:stretch/>
        </p:blipFill>
        <p:spPr>
          <a:xfrm>
            <a:off x="0" y="5567729"/>
            <a:ext cx="7423711" cy="1294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AB686D-BE97-FCC1-15E4-7B771333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704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/>
              </a:rPr>
              <a:t>Welcome Public Safety Officers Abel &amp; Fountain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7C541-CFD6-F0AF-81DC-7049D3B99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455" y="1903942"/>
            <a:ext cx="4938712" cy="256275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Introduction of Officers Abel &amp; Fountain</a:t>
            </a:r>
          </a:p>
          <a:p>
            <a:r>
              <a:rPr lang="en-US" dirty="0"/>
              <a:t>Their roles and responsibilities in the community</a:t>
            </a:r>
          </a:p>
          <a:p>
            <a:r>
              <a:rPr lang="en-US" dirty="0"/>
              <a:t>How public safety collaborates with residents</a:t>
            </a:r>
          </a:p>
          <a:p>
            <a:r>
              <a:rPr lang="en-US" dirty="0"/>
              <a:t>Q&amp;A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BFFA7-67BD-4AB5-A537-D8C776A35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89" y="1745190"/>
            <a:ext cx="4857256" cy="4968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DD8560-7B7B-4204-9C89-BD9073F32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8929" y="4105835"/>
            <a:ext cx="4053244" cy="2108937"/>
          </a:xfrm>
          <a:prstGeom prst="rect">
            <a:avLst/>
          </a:prstGeom>
          <a:effectLst>
            <a:reflection blurRad="1270000"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281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91DCBB-C345-3A40-F035-933971C7DCB3}"/>
              </a:ext>
            </a:extLst>
          </p:cNvPr>
          <p:cNvSpPr/>
          <p:nvPr/>
        </p:nvSpPr>
        <p:spPr>
          <a:xfrm>
            <a:off x="0" y="0"/>
            <a:ext cx="12206816" cy="1708149"/>
          </a:xfrm>
          <a:prstGeom prst="rect">
            <a:avLst/>
          </a:prstGeom>
          <a:solidFill>
            <a:srgbClr val="3419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E98DD3-DA4D-2A2B-F28F-68D1F55F2031}"/>
              </a:ext>
            </a:extLst>
          </p:cNvPr>
          <p:cNvSpPr txBox="1">
            <a:spLocks/>
          </p:cNvSpPr>
          <p:nvPr/>
        </p:nvSpPr>
        <p:spPr>
          <a:xfrm>
            <a:off x="395288" y="370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Apple Avenue Redesign Update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F56309-F708-C3FE-61EB-CA96955CA9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14" r="24129" b="-1111"/>
          <a:stretch/>
        </p:blipFill>
        <p:spPr>
          <a:xfrm>
            <a:off x="0" y="5432612"/>
            <a:ext cx="8546348" cy="143516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E92A5-959C-33F1-53A7-D69C3979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577321"/>
            <a:ext cx="4614862" cy="106574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Presented by Director of Public Works, Dan VanderHeide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7C541-CFD6-F0AF-81DC-7049D3B99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288" y="1988608"/>
            <a:ext cx="4614862" cy="3684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Project overview</a:t>
            </a:r>
          </a:p>
          <a:p>
            <a:r>
              <a:rPr lang="en-US" dirty="0"/>
              <a:t>MDOT 2026 M-46 Reconstruction Project Plan Review</a:t>
            </a:r>
          </a:p>
          <a:p>
            <a:pPr lvl="1"/>
            <a:r>
              <a:rPr lang="en-US" b="1" dirty="0"/>
              <a:t>Feb. 24, 2025 from 4-5:30pm, City Hall Commission Chambers</a:t>
            </a:r>
          </a:p>
          <a:p>
            <a:r>
              <a:rPr lang="en-US" dirty="0"/>
              <a:t>Getty St. Traffic Study</a:t>
            </a:r>
          </a:p>
          <a:p>
            <a:r>
              <a:rPr lang="en-US" dirty="0"/>
              <a:t>Q&amp;A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5DA1B-688F-4102-B23A-EF7DCCAAB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12" y="2183343"/>
            <a:ext cx="6098228" cy="249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69F2DE-DD4A-4542-B1D1-2C212DD64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880" y="5235388"/>
            <a:ext cx="4173705" cy="2171614"/>
          </a:xfrm>
          <a:prstGeom prst="rect">
            <a:avLst/>
          </a:prstGeom>
          <a:effectLst>
            <a:reflection blurRad="1270000"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261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B4497B-BB5C-4E4D-33DE-337F3415EF4B}"/>
              </a:ext>
            </a:extLst>
          </p:cNvPr>
          <p:cNvSpPr/>
          <p:nvPr/>
        </p:nvSpPr>
        <p:spPr>
          <a:xfrm>
            <a:off x="0" y="0"/>
            <a:ext cx="12206816" cy="1708149"/>
          </a:xfrm>
          <a:prstGeom prst="rect">
            <a:avLst/>
          </a:prstGeom>
          <a:solidFill>
            <a:srgbClr val="3419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B686D-BE97-FCC1-15E4-7B771333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54" y="58209"/>
            <a:ext cx="506994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/>
              </a:rPr>
              <a:t>Identity &amp; Vision for Getty St.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7C541-CFD6-F0AF-81DC-7049D3B99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454" y="2020357"/>
            <a:ext cx="4277465" cy="3779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/>
                <a:ea typeface="Calibri"/>
                <a:cs typeface="Calibri"/>
              </a:rPr>
              <a:t>Community Branding and Identity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/>
                <a:ea typeface="Calibri"/>
                <a:cs typeface="Calibri"/>
              </a:rPr>
              <a:t>What improvements do you want to see? (Updated sidewalks, bike paths, more parking etc.)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/>
                <a:ea typeface="Calibri"/>
                <a:cs typeface="Calibri"/>
              </a:rPr>
              <a:t>Vision and Goals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A62948-238D-47D6-95E9-AE655D32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4"/>
          <a:stretch/>
        </p:blipFill>
        <p:spPr>
          <a:xfrm>
            <a:off x="7429087" y="0"/>
            <a:ext cx="4762913" cy="6799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B05F9-6F57-5EF7-DF53-1CF7BCE5F5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75" t="2311" r="-2970" b="-2157"/>
          <a:stretch/>
        </p:blipFill>
        <p:spPr>
          <a:xfrm>
            <a:off x="5274608" y="58209"/>
            <a:ext cx="2154479" cy="6855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F4D502-A127-4214-99D8-77664D129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5660" y="5298141"/>
            <a:ext cx="3994517" cy="2078381"/>
          </a:xfrm>
          <a:prstGeom prst="rect">
            <a:avLst/>
          </a:prstGeom>
          <a:effectLst>
            <a:reflection blurRad="1270000"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53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840783-8185-271A-0A2C-1909124D50A1}"/>
              </a:ext>
            </a:extLst>
          </p:cNvPr>
          <p:cNvSpPr/>
          <p:nvPr/>
        </p:nvSpPr>
        <p:spPr>
          <a:xfrm>
            <a:off x="-14816" y="-35038"/>
            <a:ext cx="12206816" cy="4946649"/>
          </a:xfrm>
          <a:prstGeom prst="rect">
            <a:avLst/>
          </a:prstGeom>
          <a:solidFill>
            <a:srgbClr val="3419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40F74-CF56-F43D-B398-95D1EB803E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260" b="-556"/>
          <a:stretch/>
        </p:blipFill>
        <p:spPr>
          <a:xfrm>
            <a:off x="0" y="4943314"/>
            <a:ext cx="12200025" cy="1924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F0D2D6-309E-9E99-3A7B-706DCBBA2F42}"/>
              </a:ext>
            </a:extLst>
          </p:cNvPr>
          <p:cNvSpPr txBox="1"/>
          <p:nvPr/>
        </p:nvSpPr>
        <p:spPr>
          <a:xfrm>
            <a:off x="451072" y="1137263"/>
            <a:ext cx="803486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Overpass"/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AB1B2D-5374-0A50-D6A1-F147320BC57B}"/>
              </a:ext>
            </a:extLst>
          </p:cNvPr>
          <p:cNvSpPr txBox="1"/>
          <p:nvPr/>
        </p:nvSpPr>
        <p:spPr>
          <a:xfrm>
            <a:off x="1180999" y="2670865"/>
            <a:ext cx="71841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Overpass"/>
              </a:rPr>
              <a:t>Contessa Alexande</a:t>
            </a:r>
            <a:r>
              <a:rPr lang="en-US" sz="3200" dirty="0">
                <a:solidFill>
                  <a:srgbClr val="FFFFFF"/>
                </a:solidFill>
                <a:latin typeface="Overpass"/>
              </a:rPr>
              <a:t>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709D7-B007-4249-AAA7-92AAEB187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666" y="2946299"/>
            <a:ext cx="5257800" cy="2735678"/>
          </a:xfrm>
          <a:prstGeom prst="rect">
            <a:avLst/>
          </a:prstGeom>
        </p:spPr>
      </p:pic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976521E1-A68B-41A8-82DF-F07F77F92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073" y="2663132"/>
            <a:ext cx="524287" cy="524287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:a16="http://schemas.microsoft.com/office/drawing/2014/main" id="{3AD95F0F-9EA0-4D3F-83C9-03F798252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72" y="3945641"/>
            <a:ext cx="524287" cy="524287"/>
          </a:xfrm>
          <a:prstGeom prst="rect">
            <a:avLst/>
          </a:prstGeom>
        </p:spPr>
      </p:pic>
      <p:pic>
        <p:nvPicPr>
          <p:cNvPr id="12" name="Graphic 11" descr="Envelope">
            <a:extLst>
              <a:ext uri="{FF2B5EF4-FFF2-40B4-BE49-F238E27FC236}">
                <a16:creationId xmlns:a16="http://schemas.microsoft.com/office/drawing/2014/main" id="{F3A792FB-7256-4B5B-998A-6B68B20A3A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1072" y="3276953"/>
            <a:ext cx="524288" cy="5242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E8F7D6-93F6-480E-92EE-268529CA7099}"/>
              </a:ext>
            </a:extLst>
          </p:cNvPr>
          <p:cNvSpPr txBox="1"/>
          <p:nvPr/>
        </p:nvSpPr>
        <p:spPr>
          <a:xfrm>
            <a:off x="1180999" y="3276953"/>
            <a:ext cx="71841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Overpass"/>
              </a:rPr>
              <a:t>231-724-4141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C3005-B3AB-454E-9074-7B107CA3C164}"/>
              </a:ext>
            </a:extLst>
          </p:cNvPr>
          <p:cNvSpPr txBox="1"/>
          <p:nvPr/>
        </p:nvSpPr>
        <p:spPr>
          <a:xfrm>
            <a:off x="1180999" y="3915396"/>
            <a:ext cx="71841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Overpass"/>
              </a:rPr>
              <a:t>Contessa.alexander@shorelinecity.com</a:t>
            </a:r>
          </a:p>
        </p:txBody>
      </p:sp>
    </p:spTree>
    <p:extLst>
      <p:ext uri="{BB962C8B-B14F-4D97-AF65-F5344CB8AC3E}">
        <p14:creationId xmlns:p14="http://schemas.microsoft.com/office/powerpoint/2010/main" val="48856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13636964-4683-4080-a3fa-594094085e9c">
      <Terms xmlns="http://schemas.microsoft.com/office/infopath/2007/PartnerControls"/>
    </lcf76f155ced4ddcb4097134ff3c332f>
    <_ip_UnifiedCompliancePolicyProperties xmlns="http://schemas.microsoft.com/sharepoint/v3" xsi:nil="true"/>
    <TaxCatchAll xmlns="b81ba60f-6949-4e4a-918f-afe03de4314c" xsi:nil="true"/>
    <Image xmlns="13636964-4683-4080-a3fa-594094085e9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B3D9FBF866C34DB0DEF48725E3D086" ma:contentTypeVersion="18" ma:contentTypeDescription="Create a new document." ma:contentTypeScope="" ma:versionID="a2684134441f15bdda239039153ecd05">
  <xsd:schema xmlns:xsd="http://www.w3.org/2001/XMLSchema" xmlns:xs="http://www.w3.org/2001/XMLSchema" xmlns:p="http://schemas.microsoft.com/office/2006/metadata/properties" xmlns:ns1="http://schemas.microsoft.com/sharepoint/v3" xmlns:ns2="13636964-4683-4080-a3fa-594094085e9c" xmlns:ns3="b81ba60f-6949-4e4a-918f-afe03de4314c" targetNamespace="http://schemas.microsoft.com/office/2006/metadata/properties" ma:root="true" ma:fieldsID="1c0d60dcec0150abf7bdfac608f1274e" ns1:_="" ns2:_="" ns3:_="">
    <xsd:import namespace="http://schemas.microsoft.com/sharepoint/v3"/>
    <xsd:import namespace="13636964-4683-4080-a3fa-594094085e9c"/>
    <xsd:import namespace="b81ba60f-6949-4e4a-918f-afe03de431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Imag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36964-4683-4080-a3fa-594094085e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f839337-e6e2-4890-8f89-a28eb866dc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3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1ba60f-6949-4e4a-918f-afe03de4314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8a83c15-b590-42ab-b84d-4b29104c9089}" ma:internalName="TaxCatchAll" ma:showField="CatchAllData" ma:web="b81ba60f-6949-4e4a-918f-afe03de431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7715F1-3C7A-4323-8620-FFDEEFBD090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b81ba60f-6949-4e4a-918f-afe03de4314c"/>
    <ds:schemaRef ds:uri="13636964-4683-4080-a3fa-594094085e9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DA792A-39EF-4F59-9DCB-FFDA898A950B}">
  <ds:schemaRefs>
    <ds:schemaRef ds:uri="13636964-4683-4080-a3fa-594094085e9c"/>
    <ds:schemaRef ds:uri="b81ba60f-6949-4e4a-918f-afe03de431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D13CF3-4D3A-4637-A3B5-35CB82C592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257</Words>
  <Application>Microsoft Office PowerPoint</Application>
  <PresentationFormat>Widescreen</PresentationFormat>
  <Paragraphs>48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Century Gothic</vt:lpstr>
      <vt:lpstr>Overpass</vt:lpstr>
      <vt:lpstr>office theme</vt:lpstr>
      <vt:lpstr>PowerPoint Presentation</vt:lpstr>
      <vt:lpstr>Agenda</vt:lpstr>
      <vt:lpstr>Introductions</vt:lpstr>
      <vt:lpstr>Meet the Economic Development &amp; Planning Department</vt:lpstr>
      <vt:lpstr>Welcome Public Safety Officers Abel &amp; Fountain</vt:lpstr>
      <vt:lpstr>PowerPoint Presentation</vt:lpstr>
      <vt:lpstr>Identity &amp; Vision for Getty St.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Contessa Alexander</dc:creator>
  <cp:lastModifiedBy>Contessa Alexander</cp:lastModifiedBy>
  <cp:revision>57</cp:revision>
  <dcterms:created xsi:type="dcterms:W3CDTF">2024-10-21T13:57:02Z</dcterms:created>
  <dcterms:modified xsi:type="dcterms:W3CDTF">2025-02-20T14:57:02Z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0x01010007B3D9FBF866C34DB0DEF48725E3D086</vt:lpwstr>
  </property>
  <property fmtid="{D5CDD505-2E9C-101B-9397-08002B2CF9AE}" pid="3" name="MediaServiceImageTags">
    <vt:lpwstr/>
  </property>
</Properties>
</file>