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ublic Sans Medium"/>
      <p:regular r:id="rId28"/>
      <p:bold r:id="rId29"/>
      <p:italic r:id="rId30"/>
      <p:boldItalic r:id="rId31"/>
    </p:embeddedFont>
    <p:embeddedFont>
      <p:font typeface="Public Sans"/>
      <p:regular r:id="rId32"/>
      <p:bold r:id="rId33"/>
      <p:italic r:id="rId34"/>
      <p:boldItalic r:id="rId35"/>
    </p:embeddedFont>
    <p:embeddedFont>
      <p:font typeface="Public Sa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ublicSansMedium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ublicSa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ublicSansMedium-boldItalic.fntdata"/><Relationship Id="rId30" Type="http://schemas.openxmlformats.org/officeDocument/2006/relationships/font" Target="fonts/PublicSansMedium-italic.fntdata"/><Relationship Id="rId11" Type="http://schemas.openxmlformats.org/officeDocument/2006/relationships/slide" Target="slides/slide6.xml"/><Relationship Id="rId33" Type="http://schemas.openxmlformats.org/officeDocument/2006/relationships/font" Target="fonts/PublicSans-bold.fntdata"/><Relationship Id="rId10" Type="http://schemas.openxmlformats.org/officeDocument/2006/relationships/slide" Target="slides/slide5.xml"/><Relationship Id="rId32" Type="http://schemas.openxmlformats.org/officeDocument/2006/relationships/font" Target="fonts/PublicSans-regular.fntdata"/><Relationship Id="rId13" Type="http://schemas.openxmlformats.org/officeDocument/2006/relationships/slide" Target="slides/slide8.xml"/><Relationship Id="rId35" Type="http://schemas.openxmlformats.org/officeDocument/2006/relationships/font" Target="fonts/PublicSans-boldItalic.fntdata"/><Relationship Id="rId12" Type="http://schemas.openxmlformats.org/officeDocument/2006/relationships/slide" Target="slides/slide7.xml"/><Relationship Id="rId34" Type="http://schemas.openxmlformats.org/officeDocument/2006/relationships/font" Target="fonts/PublicSans-italic.fntdata"/><Relationship Id="rId15" Type="http://schemas.openxmlformats.org/officeDocument/2006/relationships/slide" Target="slides/slide10.xml"/><Relationship Id="rId37" Type="http://schemas.openxmlformats.org/officeDocument/2006/relationships/font" Target="fonts/PublicSansLight-bold.fntdata"/><Relationship Id="rId14" Type="http://schemas.openxmlformats.org/officeDocument/2006/relationships/slide" Target="slides/slide9.xml"/><Relationship Id="rId36" Type="http://schemas.openxmlformats.org/officeDocument/2006/relationships/font" Target="fonts/PublicSansLight-regular.fntdata"/><Relationship Id="rId17" Type="http://schemas.openxmlformats.org/officeDocument/2006/relationships/slide" Target="slides/slide12.xml"/><Relationship Id="rId39" Type="http://schemas.openxmlformats.org/officeDocument/2006/relationships/font" Target="fonts/PublicSans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PublicSans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d95614d4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d95614d4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d95614d439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d95614d439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d95614d439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d95614d439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d95614d439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d95614d439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d95614d439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d95614d439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d95614d439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d95614d439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d95614d439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d95614d439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d95614d439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d95614d439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d95614d439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d95614d43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d95614d439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d95614d43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d95614d43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d95614d43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d95614d4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d95614d4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d95614d439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d95614d439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d95614d43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d95614d43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d95614d439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d95614d43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d95614d43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d95614d43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d95614d4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d95614d4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d95614d439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d95614d439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d95614d43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d95614d43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d95614d43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d95614d43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d95614d439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d95614d439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d95614d43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d95614d43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228600" y="223500"/>
            <a:ext cx="8686800" cy="46965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3" name="Google Shape;133;p23"/>
          <p:cNvSpPr txBox="1"/>
          <p:nvPr>
            <p:ph type="title"/>
          </p:nvPr>
        </p:nvSpPr>
        <p:spPr>
          <a:xfrm>
            <a:off x="398075" y="365350"/>
            <a:ext cx="7447200" cy="16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98075" y="4469075"/>
            <a:ext cx="2483700" cy="3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6328425" y="4469075"/>
            <a:ext cx="2483700" cy="3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 &amp; Content">
  <p:cSld name="CUSTOM_13"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228450" y="482850"/>
            <a:ext cx="8686800" cy="4177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1" name="Google Shape;141;p24"/>
          <p:cNvSpPr txBox="1"/>
          <p:nvPr>
            <p:ph idx="2" type="body"/>
          </p:nvPr>
        </p:nvSpPr>
        <p:spPr>
          <a:xfrm>
            <a:off x="571350" y="620025"/>
            <a:ext cx="6060600" cy="20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42" name="Google Shape;142;p2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tx">
  <p:cSld name="TITLE_AND_BODY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228450" y="482850"/>
            <a:ext cx="8686800" cy="41778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7" name="Google Shape;147;p25"/>
          <p:cNvSpPr txBox="1"/>
          <p:nvPr>
            <p:ph idx="2" type="body"/>
          </p:nvPr>
        </p:nvSpPr>
        <p:spPr>
          <a:xfrm>
            <a:off x="396725" y="620025"/>
            <a:ext cx="5582100" cy="20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8" name="Google Shape;148;p2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nded Audience" type="twoColTx">
  <p:cSld name="TITLE_AND_TWO_COLUMNS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228600" y="482850"/>
            <a:ext cx="8686800" cy="4177800"/>
          </a:xfrm>
          <a:prstGeom prst="roundRect">
            <a:avLst>
              <a:gd fmla="val 716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396875" y="3950225"/>
            <a:ext cx="72279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228600" y="4707300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26"/>
          <p:cNvSpPr/>
          <p:nvPr>
            <p:ph idx="2" type="pic"/>
          </p:nvPr>
        </p:nvSpPr>
        <p:spPr>
          <a:xfrm>
            <a:off x="396875" y="644975"/>
            <a:ext cx="2685600" cy="213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4" name="Google Shape;154;p26"/>
          <p:cNvSpPr/>
          <p:nvPr>
            <p:ph idx="3" type="pic"/>
          </p:nvPr>
        </p:nvSpPr>
        <p:spPr>
          <a:xfrm>
            <a:off x="3243990" y="644975"/>
            <a:ext cx="2685600" cy="213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5" name="Google Shape;155;p26"/>
          <p:cNvSpPr/>
          <p:nvPr>
            <p:ph idx="4" type="pic"/>
          </p:nvPr>
        </p:nvSpPr>
        <p:spPr>
          <a:xfrm>
            <a:off x="6091104" y="644975"/>
            <a:ext cx="2685600" cy="2131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6" name="Google Shape;156;p26"/>
          <p:cNvSpPr txBox="1"/>
          <p:nvPr>
            <p:ph idx="5" type="title"/>
          </p:nvPr>
        </p:nvSpPr>
        <p:spPr>
          <a:xfrm>
            <a:off x="770225" y="28379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6" type="title"/>
          </p:nvPr>
        </p:nvSpPr>
        <p:spPr>
          <a:xfrm>
            <a:off x="3602700" y="28379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7" type="title"/>
          </p:nvPr>
        </p:nvSpPr>
        <p:spPr>
          <a:xfrm>
            <a:off x="6464454" y="28379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color 1" type="titleOnly">
  <p:cSld name="TITLE_ONLY"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27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color 2">
  <p:cSld name="CUSTOM_11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2" name="Google Shape;172;p28"/>
          <p:cNvSpPr txBox="1"/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74" name="Google Shape;174;p28"/>
          <p:cNvSpPr txBox="1"/>
          <p:nvPr>
            <p:ph idx="2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28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color 3">
  <p:cSld name="CUSTOM_12"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228600" y="223500"/>
            <a:ext cx="8687100" cy="44838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28600" y="223500"/>
            <a:ext cx="7800300" cy="44838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228600" y="223500"/>
            <a:ext cx="6842700" cy="4483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0" name="Google Shape;180;p29"/>
          <p:cNvSpPr txBox="1"/>
          <p:nvPr>
            <p:ph type="title"/>
          </p:nvPr>
        </p:nvSpPr>
        <p:spPr>
          <a:xfrm>
            <a:off x="374200" y="1920875"/>
            <a:ext cx="6230700" cy="24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74200" y="4213750"/>
            <a:ext cx="4167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●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○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Char char="■"/>
              <a:defRPr sz="14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ny Overview">
  <p:cSld name="ONE_COLUMN_TEXT"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3899425" y="223500"/>
            <a:ext cx="5016000" cy="44838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7" name="Google Shape;187;p30"/>
          <p:cNvSpPr/>
          <p:nvPr>
            <p:ph idx="2" type="pic"/>
          </p:nvPr>
        </p:nvSpPr>
        <p:spPr>
          <a:xfrm>
            <a:off x="228600" y="223500"/>
            <a:ext cx="3547800" cy="3302100"/>
          </a:xfrm>
          <a:prstGeom prst="roundRect">
            <a:avLst>
              <a:gd fmla="val 9186" name="adj"/>
            </a:avLst>
          </a:prstGeom>
          <a:noFill/>
          <a:ln>
            <a:noFill/>
          </a:ln>
        </p:spPr>
      </p:sp>
      <p:sp>
        <p:nvSpPr>
          <p:cNvPr id="188" name="Google Shape;188;p30"/>
          <p:cNvSpPr txBox="1"/>
          <p:nvPr>
            <p:ph idx="1" type="subTitle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3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type="title"/>
          </p:nvPr>
        </p:nvSpPr>
        <p:spPr>
          <a:xfrm>
            <a:off x="4024125" y="430338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4" type="body"/>
          </p:nvPr>
        </p:nvSpPr>
        <p:spPr>
          <a:xfrm>
            <a:off x="4024125" y="12611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5" type="title"/>
          </p:nvPr>
        </p:nvSpPr>
        <p:spPr>
          <a:xfrm>
            <a:off x="6588700" y="430338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6" type="body"/>
          </p:nvPr>
        </p:nvSpPr>
        <p:spPr>
          <a:xfrm>
            <a:off x="6588700" y="12611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7" type="title"/>
          </p:nvPr>
        </p:nvSpPr>
        <p:spPr>
          <a:xfrm>
            <a:off x="4024138" y="2685663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0"/>
          <p:cNvSpPr txBox="1"/>
          <p:nvPr>
            <p:ph idx="8" type="body"/>
          </p:nvPr>
        </p:nvSpPr>
        <p:spPr>
          <a:xfrm>
            <a:off x="4024138" y="3516463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9" type="title"/>
          </p:nvPr>
        </p:nvSpPr>
        <p:spPr>
          <a:xfrm>
            <a:off x="6588713" y="2685663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3" type="body"/>
          </p:nvPr>
        </p:nvSpPr>
        <p:spPr>
          <a:xfrm>
            <a:off x="6588713" y="3516463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8" name="Google Shape;198;p30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&amp; Outcomes">
  <p:cSld name="MAIN_POINT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2" type="subTitle"/>
          </p:nvPr>
        </p:nvSpPr>
        <p:spPr>
          <a:xfrm>
            <a:off x="538050" y="396875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3" type="body"/>
          </p:nvPr>
        </p:nvSpPr>
        <p:spPr>
          <a:xfrm>
            <a:off x="538050" y="693751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5" name="Google Shape;205;p31"/>
          <p:cNvSpPr txBox="1"/>
          <p:nvPr>
            <p:ph idx="4" type="subTitle"/>
          </p:nvPr>
        </p:nvSpPr>
        <p:spPr>
          <a:xfrm>
            <a:off x="538050" y="1224478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5" type="body"/>
          </p:nvPr>
        </p:nvSpPr>
        <p:spPr>
          <a:xfrm>
            <a:off x="538050" y="1521355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6" type="subTitle"/>
          </p:nvPr>
        </p:nvSpPr>
        <p:spPr>
          <a:xfrm>
            <a:off x="538050" y="2130802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7" type="body"/>
          </p:nvPr>
        </p:nvSpPr>
        <p:spPr>
          <a:xfrm>
            <a:off x="538050" y="2427671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8" type="subTitle"/>
          </p:nvPr>
        </p:nvSpPr>
        <p:spPr>
          <a:xfrm>
            <a:off x="538050" y="3037130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1"/>
          <p:cNvSpPr txBox="1"/>
          <p:nvPr>
            <p:ph idx="9" type="body"/>
          </p:nvPr>
        </p:nvSpPr>
        <p:spPr>
          <a:xfrm>
            <a:off x="538050" y="3334000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1" name="Google Shape;211;p31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2" name="Google Shape;212;p31"/>
          <p:cNvSpPr txBox="1"/>
          <p:nvPr>
            <p:ph idx="13" type="body"/>
          </p:nvPr>
        </p:nvSpPr>
        <p:spPr>
          <a:xfrm>
            <a:off x="4982950" y="693751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3" name="Google Shape;213;p31"/>
          <p:cNvSpPr txBox="1"/>
          <p:nvPr>
            <p:ph idx="14" type="title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4" name="Google Shape;214;p31"/>
          <p:cNvSpPr txBox="1"/>
          <p:nvPr>
            <p:ph idx="15" type="subTitle"/>
          </p:nvPr>
        </p:nvSpPr>
        <p:spPr>
          <a:xfrm>
            <a:off x="4982950" y="1224478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1"/>
          <p:cNvSpPr txBox="1"/>
          <p:nvPr>
            <p:ph idx="16" type="body"/>
          </p:nvPr>
        </p:nvSpPr>
        <p:spPr>
          <a:xfrm>
            <a:off x="4982950" y="1521354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6" name="Google Shape;216;p31"/>
          <p:cNvSpPr txBox="1"/>
          <p:nvPr>
            <p:ph idx="17" type="subTitle"/>
          </p:nvPr>
        </p:nvSpPr>
        <p:spPr>
          <a:xfrm>
            <a:off x="4982950" y="2130801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1"/>
          <p:cNvSpPr txBox="1"/>
          <p:nvPr>
            <p:ph idx="18" type="body"/>
          </p:nvPr>
        </p:nvSpPr>
        <p:spPr>
          <a:xfrm>
            <a:off x="4982950" y="2427670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8" name="Google Shape;218;p31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9" name="Google Shape;219;p31"/>
          <p:cNvSpPr txBox="1"/>
          <p:nvPr>
            <p:ph idx="19" type="subTitle"/>
          </p:nvPr>
        </p:nvSpPr>
        <p:spPr>
          <a:xfrm>
            <a:off x="4982950" y="3037129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20" type="body"/>
          </p:nvPr>
        </p:nvSpPr>
        <p:spPr>
          <a:xfrm>
            <a:off x="4982950" y="3333998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21" type="subTitle"/>
          </p:nvPr>
        </p:nvSpPr>
        <p:spPr>
          <a:xfrm>
            <a:off x="4982950" y="396875"/>
            <a:ext cx="3582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We Work">
  <p:cSld name="SECTION_TITLE_AND_DESCRIPTION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226275" y="223500"/>
            <a:ext cx="2816100" cy="1171500"/>
          </a:xfrm>
          <a:prstGeom prst="roundRect">
            <a:avLst>
              <a:gd fmla="val 2489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3165850" y="223500"/>
            <a:ext cx="2813700" cy="3706800"/>
          </a:xfrm>
          <a:prstGeom prst="roundRect">
            <a:avLst>
              <a:gd fmla="val 1413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5" name="Google Shape;225;p32"/>
          <p:cNvSpPr/>
          <p:nvPr>
            <p:ph idx="2" type="pic"/>
          </p:nvPr>
        </p:nvSpPr>
        <p:spPr>
          <a:xfrm>
            <a:off x="228675" y="1535050"/>
            <a:ext cx="2813700" cy="239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26" name="Google Shape;226;p32"/>
          <p:cNvSpPr/>
          <p:nvPr/>
        </p:nvSpPr>
        <p:spPr>
          <a:xfrm>
            <a:off x="6103025" y="2763825"/>
            <a:ext cx="2816100" cy="1171500"/>
          </a:xfrm>
          <a:prstGeom prst="roundRect">
            <a:avLst>
              <a:gd fmla="val 2489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7" name="Google Shape;227;p32"/>
          <p:cNvSpPr/>
          <p:nvPr>
            <p:ph idx="3" type="pic"/>
          </p:nvPr>
        </p:nvSpPr>
        <p:spPr>
          <a:xfrm>
            <a:off x="6105350" y="223500"/>
            <a:ext cx="2813700" cy="239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28" name="Google Shape;228;p32"/>
          <p:cNvSpPr txBox="1"/>
          <p:nvPr>
            <p:ph idx="1" type="subTitle"/>
          </p:nvPr>
        </p:nvSpPr>
        <p:spPr>
          <a:xfrm>
            <a:off x="210100" y="4062125"/>
            <a:ext cx="48606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" name="Google Shape;229;p32"/>
          <p:cNvSpPr txBox="1"/>
          <p:nvPr>
            <p:ph idx="4" type="subTitle"/>
          </p:nvPr>
        </p:nvSpPr>
        <p:spPr>
          <a:xfrm>
            <a:off x="415725" y="291000"/>
            <a:ext cx="2437200" cy="10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2"/>
          <p:cNvSpPr txBox="1"/>
          <p:nvPr>
            <p:ph idx="5" type="subTitle"/>
          </p:nvPr>
        </p:nvSpPr>
        <p:spPr>
          <a:xfrm>
            <a:off x="6292475" y="2831325"/>
            <a:ext cx="2437200" cy="10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type="title"/>
          </p:nvPr>
        </p:nvSpPr>
        <p:spPr>
          <a:xfrm>
            <a:off x="3357469" y="375900"/>
            <a:ext cx="24927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2" name="Google Shape;232;p32"/>
          <p:cNvSpPr txBox="1"/>
          <p:nvPr>
            <p:ph idx="6" type="body"/>
          </p:nvPr>
        </p:nvSpPr>
        <p:spPr>
          <a:xfrm>
            <a:off x="3321050" y="1395000"/>
            <a:ext cx="2384400" cy="23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3" name="Google Shape;233;p32"/>
          <p:cNvSpPr txBox="1"/>
          <p:nvPr>
            <p:ph idx="7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32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APTION_ONLY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idx="1" type="subTitle"/>
          </p:nvPr>
        </p:nvSpPr>
        <p:spPr>
          <a:xfrm>
            <a:off x="228600" y="3858425"/>
            <a:ext cx="2202600" cy="8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7" name="Google Shape;237;p33"/>
          <p:cNvSpPr/>
          <p:nvPr>
            <p:ph idx="2" type="pic"/>
          </p:nvPr>
        </p:nvSpPr>
        <p:spPr>
          <a:xfrm>
            <a:off x="3351555" y="177475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8" name="Google Shape;238;p33"/>
          <p:cNvSpPr/>
          <p:nvPr>
            <p:ph idx="3" type="pic"/>
          </p:nvPr>
        </p:nvSpPr>
        <p:spPr>
          <a:xfrm>
            <a:off x="4641661" y="177475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9" name="Google Shape;239;p33"/>
          <p:cNvSpPr/>
          <p:nvPr>
            <p:ph idx="4" type="pic"/>
          </p:nvPr>
        </p:nvSpPr>
        <p:spPr>
          <a:xfrm>
            <a:off x="2061450" y="1818190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0" name="Google Shape;240;p33"/>
          <p:cNvSpPr/>
          <p:nvPr>
            <p:ph idx="5" type="pic"/>
          </p:nvPr>
        </p:nvSpPr>
        <p:spPr>
          <a:xfrm>
            <a:off x="3351555" y="1818190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1" name="Google Shape;241;p33"/>
          <p:cNvSpPr/>
          <p:nvPr>
            <p:ph idx="6" type="pic"/>
          </p:nvPr>
        </p:nvSpPr>
        <p:spPr>
          <a:xfrm>
            <a:off x="4641661" y="1818190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2" name="Google Shape;242;p33"/>
          <p:cNvSpPr/>
          <p:nvPr>
            <p:ph idx="7" type="pic"/>
          </p:nvPr>
        </p:nvSpPr>
        <p:spPr>
          <a:xfrm>
            <a:off x="5931766" y="1818190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3" name="Google Shape;243;p33"/>
          <p:cNvSpPr txBox="1"/>
          <p:nvPr>
            <p:ph idx="8" type="body"/>
          </p:nvPr>
        </p:nvSpPr>
        <p:spPr>
          <a:xfrm>
            <a:off x="3351550" y="1328275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33"/>
          <p:cNvSpPr txBox="1"/>
          <p:nvPr>
            <p:ph idx="9" type="body"/>
          </p:nvPr>
        </p:nvSpPr>
        <p:spPr>
          <a:xfrm>
            <a:off x="4641650" y="1328275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5" name="Google Shape;245;p33"/>
          <p:cNvSpPr txBox="1"/>
          <p:nvPr>
            <p:ph idx="13" type="body"/>
          </p:nvPr>
        </p:nvSpPr>
        <p:spPr>
          <a:xfrm>
            <a:off x="2061425" y="2978988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6" name="Google Shape;246;p33"/>
          <p:cNvSpPr txBox="1"/>
          <p:nvPr>
            <p:ph idx="14" type="body"/>
          </p:nvPr>
        </p:nvSpPr>
        <p:spPr>
          <a:xfrm>
            <a:off x="3351525" y="2978988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33"/>
          <p:cNvSpPr txBox="1"/>
          <p:nvPr>
            <p:ph idx="15" type="body"/>
          </p:nvPr>
        </p:nvSpPr>
        <p:spPr>
          <a:xfrm>
            <a:off x="4641650" y="2968988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" name="Google Shape;248;p33"/>
          <p:cNvSpPr txBox="1"/>
          <p:nvPr>
            <p:ph idx="16" type="body"/>
          </p:nvPr>
        </p:nvSpPr>
        <p:spPr>
          <a:xfrm>
            <a:off x="5931775" y="2968988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9" name="Google Shape;249;p33"/>
          <p:cNvSpPr/>
          <p:nvPr>
            <p:ph idx="17" type="pic"/>
          </p:nvPr>
        </p:nvSpPr>
        <p:spPr>
          <a:xfrm>
            <a:off x="2706505" y="3468915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0" name="Google Shape;250;p33"/>
          <p:cNvSpPr/>
          <p:nvPr>
            <p:ph idx="18" type="pic"/>
          </p:nvPr>
        </p:nvSpPr>
        <p:spPr>
          <a:xfrm>
            <a:off x="3996611" y="3468915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1" name="Google Shape;251;p33"/>
          <p:cNvSpPr/>
          <p:nvPr>
            <p:ph idx="19" type="pic"/>
          </p:nvPr>
        </p:nvSpPr>
        <p:spPr>
          <a:xfrm>
            <a:off x="5286716" y="3468915"/>
            <a:ext cx="1150800" cy="115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2" name="Google Shape;252;p33"/>
          <p:cNvSpPr txBox="1"/>
          <p:nvPr>
            <p:ph idx="20" type="body"/>
          </p:nvPr>
        </p:nvSpPr>
        <p:spPr>
          <a:xfrm>
            <a:off x="2706475" y="4629713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33"/>
          <p:cNvSpPr txBox="1"/>
          <p:nvPr>
            <p:ph idx="21" type="body"/>
          </p:nvPr>
        </p:nvSpPr>
        <p:spPr>
          <a:xfrm>
            <a:off x="3996600" y="4619713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33"/>
          <p:cNvSpPr txBox="1"/>
          <p:nvPr>
            <p:ph idx="22" type="body"/>
          </p:nvPr>
        </p:nvSpPr>
        <p:spPr>
          <a:xfrm>
            <a:off x="5286725" y="4619713"/>
            <a:ext cx="1150800" cy="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33"/>
          <p:cNvSpPr txBox="1"/>
          <p:nvPr>
            <p:ph idx="23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6" name="Google Shape;256;p33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le Overview">
  <p:cSld name="BIG_NUMBER"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228600" y="223500"/>
            <a:ext cx="2080200" cy="28926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0" name="Google Shape;260;p34"/>
          <p:cNvSpPr txBox="1"/>
          <p:nvPr>
            <p:ph idx="2" type="body"/>
          </p:nvPr>
        </p:nvSpPr>
        <p:spPr>
          <a:xfrm>
            <a:off x="5373925" y="3376450"/>
            <a:ext cx="3541500" cy="1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1" name="Google Shape;261;p34"/>
          <p:cNvSpPr txBox="1"/>
          <p:nvPr>
            <p:ph idx="3" type="body"/>
          </p:nvPr>
        </p:nvSpPr>
        <p:spPr>
          <a:xfrm>
            <a:off x="280150" y="320950"/>
            <a:ext cx="19164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2" name="Google Shape;262;p34"/>
          <p:cNvSpPr/>
          <p:nvPr/>
        </p:nvSpPr>
        <p:spPr>
          <a:xfrm>
            <a:off x="2431100" y="223500"/>
            <a:ext cx="2080200" cy="28926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3" name="Google Shape;263;p34"/>
          <p:cNvSpPr txBox="1"/>
          <p:nvPr>
            <p:ph idx="4" type="body"/>
          </p:nvPr>
        </p:nvSpPr>
        <p:spPr>
          <a:xfrm>
            <a:off x="2482650" y="320950"/>
            <a:ext cx="19164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4" name="Google Shape;264;p34"/>
          <p:cNvSpPr/>
          <p:nvPr/>
        </p:nvSpPr>
        <p:spPr>
          <a:xfrm>
            <a:off x="4633600" y="223500"/>
            <a:ext cx="2080200" cy="28926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5" name="Google Shape;265;p34"/>
          <p:cNvSpPr txBox="1"/>
          <p:nvPr>
            <p:ph idx="5" type="body"/>
          </p:nvPr>
        </p:nvSpPr>
        <p:spPr>
          <a:xfrm>
            <a:off x="4685150" y="320950"/>
            <a:ext cx="19164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6" name="Google Shape;266;p34"/>
          <p:cNvSpPr/>
          <p:nvPr/>
        </p:nvSpPr>
        <p:spPr>
          <a:xfrm>
            <a:off x="6836100" y="223500"/>
            <a:ext cx="2080200" cy="28926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ublic Sans"/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7" name="Google Shape;267;p34"/>
          <p:cNvSpPr txBox="1"/>
          <p:nvPr>
            <p:ph idx="6" type="body"/>
          </p:nvPr>
        </p:nvSpPr>
        <p:spPr>
          <a:xfrm>
            <a:off x="6887650" y="320950"/>
            <a:ext cx="19164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8" name="Google Shape;268;p34"/>
          <p:cNvSpPr txBox="1"/>
          <p:nvPr>
            <p:ph idx="7" type="subTitle"/>
          </p:nvPr>
        </p:nvSpPr>
        <p:spPr>
          <a:xfrm>
            <a:off x="280150" y="2543875"/>
            <a:ext cx="1799400" cy="4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4"/>
          <p:cNvSpPr txBox="1"/>
          <p:nvPr>
            <p:ph idx="8" type="subTitle"/>
          </p:nvPr>
        </p:nvSpPr>
        <p:spPr>
          <a:xfrm>
            <a:off x="2482650" y="2543875"/>
            <a:ext cx="1799400" cy="4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4"/>
          <p:cNvSpPr txBox="1"/>
          <p:nvPr>
            <p:ph idx="9" type="subTitle"/>
          </p:nvPr>
        </p:nvSpPr>
        <p:spPr>
          <a:xfrm>
            <a:off x="4685150" y="2543875"/>
            <a:ext cx="1799400" cy="4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4"/>
          <p:cNvSpPr txBox="1"/>
          <p:nvPr>
            <p:ph idx="13" type="subTitle"/>
          </p:nvPr>
        </p:nvSpPr>
        <p:spPr>
          <a:xfrm>
            <a:off x="6887650" y="2543875"/>
            <a:ext cx="1799400" cy="4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4"/>
          <p:cNvSpPr txBox="1"/>
          <p:nvPr>
            <p:ph idx="14" type="subTitle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3" name="Google Shape;273;p3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Rules" type="blank">
  <p:cSld name="BLANK">
    <p:bg>
      <p:bgPr>
        <a:solidFill>
          <a:schemeClr val="dk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idx="1" type="body"/>
          </p:nvPr>
        </p:nvSpPr>
        <p:spPr>
          <a:xfrm>
            <a:off x="228600" y="223500"/>
            <a:ext cx="4280700" cy="14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35"/>
          <p:cNvSpPr txBox="1"/>
          <p:nvPr>
            <p:ph idx="2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7" name="Google Shape;277;p35"/>
          <p:cNvSpPr txBox="1"/>
          <p:nvPr>
            <p:ph idx="3" type="subTitle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35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9" name="Google Shape;279;p35"/>
          <p:cNvSpPr txBox="1"/>
          <p:nvPr>
            <p:ph idx="4" type="subTitle"/>
          </p:nvPr>
        </p:nvSpPr>
        <p:spPr>
          <a:xfrm>
            <a:off x="4849425" y="1251515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5"/>
          <p:cNvSpPr txBox="1"/>
          <p:nvPr>
            <p:ph idx="5" type="body"/>
          </p:nvPr>
        </p:nvSpPr>
        <p:spPr>
          <a:xfrm>
            <a:off x="4849488" y="1548391"/>
            <a:ext cx="3849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1" name="Google Shape;281;p35"/>
          <p:cNvSpPr txBox="1"/>
          <p:nvPr>
            <p:ph idx="6" type="subTitle"/>
          </p:nvPr>
        </p:nvSpPr>
        <p:spPr>
          <a:xfrm>
            <a:off x="4849425" y="2052387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5"/>
          <p:cNvSpPr txBox="1"/>
          <p:nvPr>
            <p:ph idx="7" type="body"/>
          </p:nvPr>
        </p:nvSpPr>
        <p:spPr>
          <a:xfrm>
            <a:off x="4849488" y="2349257"/>
            <a:ext cx="3849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3" name="Google Shape;283;p35"/>
          <p:cNvSpPr txBox="1"/>
          <p:nvPr>
            <p:ph idx="8" type="subTitle"/>
          </p:nvPr>
        </p:nvSpPr>
        <p:spPr>
          <a:xfrm>
            <a:off x="4849425" y="2859065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5"/>
          <p:cNvSpPr txBox="1"/>
          <p:nvPr>
            <p:ph idx="9" type="body"/>
          </p:nvPr>
        </p:nvSpPr>
        <p:spPr>
          <a:xfrm>
            <a:off x="4849488" y="3155934"/>
            <a:ext cx="3849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5" name="Google Shape;285;p35"/>
          <p:cNvSpPr txBox="1"/>
          <p:nvPr>
            <p:ph idx="13" type="subTitle"/>
          </p:nvPr>
        </p:nvSpPr>
        <p:spPr>
          <a:xfrm>
            <a:off x="4849425" y="3747093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5"/>
          <p:cNvSpPr txBox="1"/>
          <p:nvPr>
            <p:ph idx="14" type="body"/>
          </p:nvPr>
        </p:nvSpPr>
        <p:spPr>
          <a:xfrm>
            <a:off x="4849488" y="4043962"/>
            <a:ext cx="3849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7" name="Google Shape;287;p35"/>
          <p:cNvSpPr txBox="1"/>
          <p:nvPr>
            <p:ph idx="15" type="subTitle"/>
          </p:nvPr>
        </p:nvSpPr>
        <p:spPr>
          <a:xfrm>
            <a:off x="4849425" y="450638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5"/>
          <p:cNvSpPr txBox="1"/>
          <p:nvPr>
            <p:ph idx="16" type="body"/>
          </p:nvPr>
        </p:nvSpPr>
        <p:spPr>
          <a:xfrm>
            <a:off x="4849488" y="747514"/>
            <a:ext cx="3849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9" name="Google Shape;289;p3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">
    <p:bg>
      <p:bgPr>
        <a:solidFill>
          <a:schemeClr val="dk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962775" y="223500"/>
            <a:ext cx="7952700" cy="20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ublic Sans"/>
              <a:buNone/>
              <a:defRPr b="1"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2" name="Google Shape;292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ols &amp; Meetings">
  <p:cSld name="CUSTOM_2">
    <p:bg>
      <p:bgPr>
        <a:solidFill>
          <a:schemeClr val="dk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37"/>
          <p:cNvSpPr txBox="1"/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7" name="Google Shape;297;p37"/>
          <p:cNvSpPr txBox="1"/>
          <p:nvPr>
            <p:ph idx="2" type="body"/>
          </p:nvPr>
        </p:nvSpPr>
        <p:spPr>
          <a:xfrm>
            <a:off x="517200" y="396875"/>
            <a:ext cx="37035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8" name="Google Shape;298;p37"/>
          <p:cNvSpPr/>
          <p:nvPr/>
        </p:nvSpPr>
        <p:spPr>
          <a:xfrm>
            <a:off x="4633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9" name="Google Shape;299;p37"/>
          <p:cNvSpPr txBox="1"/>
          <p:nvPr>
            <p:ph idx="3" type="title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0" name="Google Shape;300;p37"/>
          <p:cNvSpPr txBox="1"/>
          <p:nvPr>
            <p:ph idx="4" type="body"/>
          </p:nvPr>
        </p:nvSpPr>
        <p:spPr>
          <a:xfrm>
            <a:off x="4922200" y="396875"/>
            <a:ext cx="37035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1" name="Google Shape;301;p37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ps for success">
  <p:cSld name="CUSTOM_3">
    <p:bg>
      <p:bgPr>
        <a:solidFill>
          <a:schemeClr val="dk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/>
          <p:nvPr/>
        </p:nvSpPr>
        <p:spPr>
          <a:xfrm>
            <a:off x="3899425" y="223500"/>
            <a:ext cx="5016000" cy="4483800"/>
          </a:xfrm>
          <a:prstGeom prst="roundRect">
            <a:avLst>
              <a:gd fmla="val 716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4" name="Google Shape;304;p38"/>
          <p:cNvSpPr/>
          <p:nvPr>
            <p:ph idx="2" type="pic"/>
          </p:nvPr>
        </p:nvSpPr>
        <p:spPr>
          <a:xfrm>
            <a:off x="228600" y="223500"/>
            <a:ext cx="3547800" cy="3302100"/>
          </a:xfrm>
          <a:prstGeom prst="roundRect">
            <a:avLst>
              <a:gd fmla="val 9186" name="adj"/>
            </a:avLst>
          </a:prstGeom>
          <a:noFill/>
          <a:ln>
            <a:noFill/>
          </a:ln>
        </p:spPr>
      </p:sp>
      <p:sp>
        <p:nvSpPr>
          <p:cNvPr id="305" name="Google Shape;305;p38"/>
          <p:cNvSpPr txBox="1"/>
          <p:nvPr>
            <p:ph idx="1" type="subTitle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6" name="Google Shape;306;p38"/>
          <p:cNvSpPr txBox="1"/>
          <p:nvPr>
            <p:ph idx="3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Google Shape;307;p38"/>
          <p:cNvSpPr txBox="1"/>
          <p:nvPr>
            <p:ph type="title"/>
          </p:nvPr>
        </p:nvSpPr>
        <p:spPr>
          <a:xfrm>
            <a:off x="4024125" y="430338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8"/>
          <p:cNvSpPr txBox="1"/>
          <p:nvPr>
            <p:ph idx="4" type="body"/>
          </p:nvPr>
        </p:nvSpPr>
        <p:spPr>
          <a:xfrm>
            <a:off x="4024125" y="12611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09" name="Google Shape;309;p38"/>
          <p:cNvSpPr txBox="1"/>
          <p:nvPr>
            <p:ph idx="5" type="title"/>
          </p:nvPr>
        </p:nvSpPr>
        <p:spPr>
          <a:xfrm>
            <a:off x="6588700" y="430338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8"/>
          <p:cNvSpPr txBox="1"/>
          <p:nvPr>
            <p:ph idx="6" type="body"/>
          </p:nvPr>
        </p:nvSpPr>
        <p:spPr>
          <a:xfrm>
            <a:off x="6588700" y="12611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11" name="Google Shape;311;p38"/>
          <p:cNvSpPr txBox="1"/>
          <p:nvPr>
            <p:ph idx="7" type="title"/>
          </p:nvPr>
        </p:nvSpPr>
        <p:spPr>
          <a:xfrm>
            <a:off x="4024138" y="2685663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8"/>
          <p:cNvSpPr txBox="1"/>
          <p:nvPr>
            <p:ph idx="8" type="body"/>
          </p:nvPr>
        </p:nvSpPr>
        <p:spPr>
          <a:xfrm>
            <a:off x="4024138" y="3516463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13" name="Google Shape;313;p38"/>
          <p:cNvSpPr txBox="1"/>
          <p:nvPr>
            <p:ph idx="9" type="title"/>
          </p:nvPr>
        </p:nvSpPr>
        <p:spPr>
          <a:xfrm>
            <a:off x="6588713" y="2685663"/>
            <a:ext cx="1558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8"/>
          <p:cNvSpPr txBox="1"/>
          <p:nvPr>
            <p:ph idx="13" type="body"/>
          </p:nvPr>
        </p:nvSpPr>
        <p:spPr>
          <a:xfrm>
            <a:off x="6588713" y="3516463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15" name="Google Shape;315;p38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">
  <p:cSld name="CUSTOM_4">
    <p:bg>
      <p:bgPr>
        <a:solidFill>
          <a:schemeClr val="dk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8" name="Google Shape;318;p39"/>
          <p:cNvSpPr txBox="1"/>
          <p:nvPr>
            <p:ph idx="2" type="subTitle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9" name="Google Shape;319;p39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tep process">
  <p:cSld name="CUSTOM_5">
    <p:bg>
      <p:bgPr>
        <a:solidFill>
          <a:schemeClr val="dk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>
            <a:off x="228600" y="223500"/>
            <a:ext cx="2813700" cy="21756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2" name="Google Shape;322;p40"/>
          <p:cNvSpPr txBox="1"/>
          <p:nvPr>
            <p:ph idx="1" type="subTitle"/>
          </p:nvPr>
        </p:nvSpPr>
        <p:spPr>
          <a:xfrm>
            <a:off x="284650" y="295600"/>
            <a:ext cx="2146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0"/>
          <p:cNvSpPr txBox="1"/>
          <p:nvPr>
            <p:ph idx="2" type="body"/>
          </p:nvPr>
        </p:nvSpPr>
        <p:spPr>
          <a:xfrm>
            <a:off x="284650" y="963450"/>
            <a:ext cx="2660400" cy="12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4" name="Google Shape;324;p40"/>
          <p:cNvSpPr txBox="1"/>
          <p:nvPr>
            <p:ph type="title"/>
          </p:nvPr>
        </p:nvSpPr>
        <p:spPr>
          <a:xfrm>
            <a:off x="240850" y="3175000"/>
            <a:ext cx="5004000" cy="15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40"/>
          <p:cNvSpPr txBox="1"/>
          <p:nvPr>
            <p:ph idx="3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40"/>
          <p:cNvSpPr/>
          <p:nvPr/>
        </p:nvSpPr>
        <p:spPr>
          <a:xfrm>
            <a:off x="3165150" y="223500"/>
            <a:ext cx="2813700" cy="21756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7" name="Google Shape;327;p40"/>
          <p:cNvSpPr txBox="1"/>
          <p:nvPr>
            <p:ph idx="4" type="subTitle"/>
          </p:nvPr>
        </p:nvSpPr>
        <p:spPr>
          <a:xfrm>
            <a:off x="3221200" y="295600"/>
            <a:ext cx="2146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40"/>
          <p:cNvSpPr txBox="1"/>
          <p:nvPr>
            <p:ph idx="5" type="body"/>
          </p:nvPr>
        </p:nvSpPr>
        <p:spPr>
          <a:xfrm>
            <a:off x="3221200" y="963450"/>
            <a:ext cx="2660400" cy="12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9" name="Google Shape;329;p40"/>
          <p:cNvSpPr/>
          <p:nvPr/>
        </p:nvSpPr>
        <p:spPr>
          <a:xfrm>
            <a:off x="6101700" y="223500"/>
            <a:ext cx="2813700" cy="21756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0" name="Google Shape;330;p40"/>
          <p:cNvSpPr txBox="1"/>
          <p:nvPr>
            <p:ph idx="6" type="subTitle"/>
          </p:nvPr>
        </p:nvSpPr>
        <p:spPr>
          <a:xfrm>
            <a:off x="6157750" y="295600"/>
            <a:ext cx="2146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0"/>
          <p:cNvSpPr txBox="1"/>
          <p:nvPr>
            <p:ph idx="7" type="body"/>
          </p:nvPr>
        </p:nvSpPr>
        <p:spPr>
          <a:xfrm>
            <a:off x="6157750" y="963450"/>
            <a:ext cx="2660400" cy="12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2" name="Google Shape;332;p40"/>
          <p:cNvSpPr/>
          <p:nvPr/>
        </p:nvSpPr>
        <p:spPr>
          <a:xfrm>
            <a:off x="6101700" y="2531700"/>
            <a:ext cx="2813700" cy="21756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3" name="Google Shape;333;p40"/>
          <p:cNvSpPr txBox="1"/>
          <p:nvPr>
            <p:ph idx="8" type="subTitle"/>
          </p:nvPr>
        </p:nvSpPr>
        <p:spPr>
          <a:xfrm>
            <a:off x="6157750" y="2603800"/>
            <a:ext cx="2146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40"/>
          <p:cNvSpPr txBox="1"/>
          <p:nvPr>
            <p:ph idx="9" type="body"/>
          </p:nvPr>
        </p:nvSpPr>
        <p:spPr>
          <a:xfrm>
            <a:off x="6157750" y="3271650"/>
            <a:ext cx="2660400" cy="12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5" name="Google Shape;335;p40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s &amp; Suggestion ">
  <p:cSld name="CUSTOM_6"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240850" y="3175000"/>
            <a:ext cx="5004000" cy="15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9" name="Google Shape;339;p41"/>
          <p:cNvSpPr txBox="1"/>
          <p:nvPr>
            <p:ph idx="2" type="subTitle"/>
          </p:nvPr>
        </p:nvSpPr>
        <p:spPr>
          <a:xfrm>
            <a:off x="228600" y="223500"/>
            <a:ext cx="20793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0" name="Google Shape;340;p41"/>
          <p:cNvSpPr txBox="1"/>
          <p:nvPr>
            <p:ph idx="3" type="body"/>
          </p:nvPr>
        </p:nvSpPr>
        <p:spPr>
          <a:xfrm>
            <a:off x="228725" y="698500"/>
            <a:ext cx="2079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1" name="Google Shape;341;p41"/>
          <p:cNvSpPr txBox="1"/>
          <p:nvPr>
            <p:ph idx="4" type="subTitle"/>
          </p:nvPr>
        </p:nvSpPr>
        <p:spPr>
          <a:xfrm>
            <a:off x="2431100" y="223500"/>
            <a:ext cx="20793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2" name="Google Shape;342;p41"/>
          <p:cNvSpPr txBox="1"/>
          <p:nvPr>
            <p:ph idx="5" type="body"/>
          </p:nvPr>
        </p:nvSpPr>
        <p:spPr>
          <a:xfrm>
            <a:off x="2431225" y="698500"/>
            <a:ext cx="2079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3" name="Google Shape;343;p41"/>
          <p:cNvSpPr txBox="1"/>
          <p:nvPr>
            <p:ph idx="6" type="subTitle"/>
          </p:nvPr>
        </p:nvSpPr>
        <p:spPr>
          <a:xfrm>
            <a:off x="4633725" y="223500"/>
            <a:ext cx="20793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4" name="Google Shape;344;p41"/>
          <p:cNvSpPr txBox="1"/>
          <p:nvPr>
            <p:ph idx="7" type="body"/>
          </p:nvPr>
        </p:nvSpPr>
        <p:spPr>
          <a:xfrm>
            <a:off x="4633850" y="698500"/>
            <a:ext cx="2079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5" name="Google Shape;345;p41"/>
          <p:cNvSpPr txBox="1"/>
          <p:nvPr>
            <p:ph idx="8" type="subTitle"/>
          </p:nvPr>
        </p:nvSpPr>
        <p:spPr>
          <a:xfrm>
            <a:off x="6836100" y="223500"/>
            <a:ext cx="20793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6" name="Google Shape;346;p41"/>
          <p:cNvSpPr txBox="1"/>
          <p:nvPr>
            <p:ph idx="9" type="body"/>
          </p:nvPr>
        </p:nvSpPr>
        <p:spPr>
          <a:xfrm>
            <a:off x="6836225" y="698500"/>
            <a:ext cx="2079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7" name="Google Shape;347;p41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Months">
  <p:cSld name="CUSTOM_7">
    <p:bg>
      <p:bgPr>
        <a:solidFill>
          <a:schemeClr val="dk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0" name="Google Shape;350;p42"/>
          <p:cNvSpPr txBox="1"/>
          <p:nvPr>
            <p:ph idx="2" type="subTitle"/>
          </p:nvPr>
        </p:nvSpPr>
        <p:spPr>
          <a:xfrm>
            <a:off x="235025" y="3723400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1" name="Google Shape;351;p42"/>
          <p:cNvSpPr/>
          <p:nvPr/>
        </p:nvSpPr>
        <p:spPr>
          <a:xfrm>
            <a:off x="228600" y="223500"/>
            <a:ext cx="2813700" cy="3235200"/>
          </a:xfrm>
          <a:prstGeom prst="roundRect">
            <a:avLst>
              <a:gd fmla="val 7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2" name="Google Shape;352;p42"/>
          <p:cNvSpPr txBox="1"/>
          <p:nvPr>
            <p:ph idx="3" type="subTitle"/>
          </p:nvPr>
        </p:nvSpPr>
        <p:spPr>
          <a:xfrm>
            <a:off x="284650" y="295600"/>
            <a:ext cx="25728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2"/>
          <p:cNvSpPr txBox="1"/>
          <p:nvPr>
            <p:ph idx="4" type="body"/>
          </p:nvPr>
        </p:nvSpPr>
        <p:spPr>
          <a:xfrm>
            <a:off x="325150" y="1455738"/>
            <a:ext cx="2633700" cy="18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54" name="Google Shape;354;p42"/>
          <p:cNvSpPr/>
          <p:nvPr/>
        </p:nvSpPr>
        <p:spPr>
          <a:xfrm>
            <a:off x="3165150" y="223500"/>
            <a:ext cx="2813700" cy="3235200"/>
          </a:xfrm>
          <a:prstGeom prst="roundRect">
            <a:avLst>
              <a:gd fmla="val 716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5" name="Google Shape;355;p42"/>
          <p:cNvSpPr txBox="1"/>
          <p:nvPr>
            <p:ph idx="5" type="subTitle"/>
          </p:nvPr>
        </p:nvSpPr>
        <p:spPr>
          <a:xfrm>
            <a:off x="3221200" y="295600"/>
            <a:ext cx="25728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42"/>
          <p:cNvSpPr txBox="1"/>
          <p:nvPr>
            <p:ph idx="6" type="body"/>
          </p:nvPr>
        </p:nvSpPr>
        <p:spPr>
          <a:xfrm>
            <a:off x="3261700" y="1455738"/>
            <a:ext cx="2633700" cy="18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57" name="Google Shape;357;p42"/>
          <p:cNvSpPr/>
          <p:nvPr/>
        </p:nvSpPr>
        <p:spPr>
          <a:xfrm>
            <a:off x="6101700" y="223500"/>
            <a:ext cx="2813700" cy="32352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8" name="Google Shape;358;p42"/>
          <p:cNvSpPr txBox="1"/>
          <p:nvPr>
            <p:ph idx="7" type="subTitle"/>
          </p:nvPr>
        </p:nvSpPr>
        <p:spPr>
          <a:xfrm>
            <a:off x="6157750" y="295600"/>
            <a:ext cx="25728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42"/>
          <p:cNvSpPr txBox="1"/>
          <p:nvPr>
            <p:ph idx="8" type="body"/>
          </p:nvPr>
        </p:nvSpPr>
        <p:spPr>
          <a:xfrm>
            <a:off x="6198250" y="1455738"/>
            <a:ext cx="2633700" cy="18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0" name="Google Shape;360;p42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ful links">
  <p:cSld name="CUSTOM_8">
    <p:bg>
      <p:bgPr>
        <a:solidFill>
          <a:schemeClr val="dk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/>
          <p:nvPr/>
        </p:nvSpPr>
        <p:spPr>
          <a:xfrm>
            <a:off x="4633600" y="223500"/>
            <a:ext cx="4281900" cy="2002800"/>
          </a:xfrm>
          <a:prstGeom prst="roundRect">
            <a:avLst>
              <a:gd fmla="val 1278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3286470" y="3339550"/>
            <a:ext cx="1257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☝️</a:t>
            </a:r>
            <a:endParaRPr sz="7200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364" name="Google Shape;364;p43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5" name="Google Shape;365;p43"/>
          <p:cNvSpPr txBox="1"/>
          <p:nvPr>
            <p:ph idx="2" type="subTitle"/>
          </p:nvPr>
        </p:nvSpPr>
        <p:spPr>
          <a:xfrm>
            <a:off x="5367775" y="3723400"/>
            <a:ext cx="35478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6" name="Google Shape;366;p43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7" name="Google Shape;367;p43"/>
          <p:cNvSpPr txBox="1"/>
          <p:nvPr>
            <p:ph idx="3" type="subTitle"/>
          </p:nvPr>
        </p:nvSpPr>
        <p:spPr>
          <a:xfrm>
            <a:off x="427825" y="396875"/>
            <a:ext cx="3906600" cy="6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3"/>
          <p:cNvSpPr txBox="1"/>
          <p:nvPr>
            <p:ph idx="4" type="subTitle"/>
          </p:nvPr>
        </p:nvSpPr>
        <p:spPr>
          <a:xfrm>
            <a:off x="427853" y="1124562"/>
            <a:ext cx="3906600" cy="6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43"/>
          <p:cNvSpPr txBox="1"/>
          <p:nvPr>
            <p:ph idx="5" type="subTitle"/>
          </p:nvPr>
        </p:nvSpPr>
        <p:spPr>
          <a:xfrm>
            <a:off x="427853" y="1852223"/>
            <a:ext cx="3906600" cy="6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43"/>
          <p:cNvSpPr txBox="1"/>
          <p:nvPr>
            <p:ph idx="6" type="subTitle"/>
          </p:nvPr>
        </p:nvSpPr>
        <p:spPr>
          <a:xfrm>
            <a:off x="427853" y="2595897"/>
            <a:ext cx="3906600" cy="6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43"/>
          <p:cNvSpPr txBox="1"/>
          <p:nvPr>
            <p:ph idx="7" type="subTitle"/>
          </p:nvPr>
        </p:nvSpPr>
        <p:spPr>
          <a:xfrm>
            <a:off x="4822775" y="289375"/>
            <a:ext cx="39066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43"/>
          <p:cNvSpPr txBox="1"/>
          <p:nvPr>
            <p:ph idx="8" type="body"/>
          </p:nvPr>
        </p:nvSpPr>
        <p:spPr>
          <a:xfrm>
            <a:off x="4844650" y="1061025"/>
            <a:ext cx="11493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3" name="Google Shape;373;p43"/>
          <p:cNvSpPr txBox="1"/>
          <p:nvPr>
            <p:ph idx="9" type="body"/>
          </p:nvPr>
        </p:nvSpPr>
        <p:spPr>
          <a:xfrm>
            <a:off x="6225688" y="1061025"/>
            <a:ext cx="11493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4" name="Google Shape;374;p43"/>
          <p:cNvSpPr txBox="1"/>
          <p:nvPr>
            <p:ph idx="13" type="body"/>
          </p:nvPr>
        </p:nvSpPr>
        <p:spPr>
          <a:xfrm>
            <a:off x="7606725" y="1061025"/>
            <a:ext cx="11493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5" name="Google Shape;375;p43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oint">
  <p:cSld name="CUSTOM_9">
    <p:bg>
      <p:bgPr>
        <a:solidFill>
          <a:schemeClr val="dk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/>
          <p:nvPr/>
        </p:nvSpPr>
        <p:spPr>
          <a:xfrm>
            <a:off x="228600" y="223500"/>
            <a:ext cx="4280700" cy="4483800"/>
          </a:xfrm>
          <a:prstGeom prst="roundRect">
            <a:avLst>
              <a:gd fmla="val 716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78" name="Google Shape;378;p44"/>
          <p:cNvSpPr txBox="1"/>
          <p:nvPr>
            <p:ph idx="1" type="subTitle"/>
          </p:nvPr>
        </p:nvSpPr>
        <p:spPr>
          <a:xfrm>
            <a:off x="529450" y="419650"/>
            <a:ext cx="3678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4"/>
          <p:cNvSpPr txBox="1"/>
          <p:nvPr>
            <p:ph idx="2" type="body"/>
          </p:nvPr>
        </p:nvSpPr>
        <p:spPr>
          <a:xfrm>
            <a:off x="529510" y="716526"/>
            <a:ext cx="3678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0" name="Google Shape;380;p44"/>
          <p:cNvSpPr txBox="1"/>
          <p:nvPr>
            <p:ph type="title"/>
          </p:nvPr>
        </p:nvSpPr>
        <p:spPr>
          <a:xfrm>
            <a:off x="393725" y="3932625"/>
            <a:ext cx="4037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1" name="Google Shape;381;p44"/>
          <p:cNvSpPr txBox="1"/>
          <p:nvPr>
            <p:ph idx="3" type="subTitle"/>
          </p:nvPr>
        </p:nvSpPr>
        <p:spPr>
          <a:xfrm>
            <a:off x="529480" y="1247253"/>
            <a:ext cx="3678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44"/>
          <p:cNvSpPr txBox="1"/>
          <p:nvPr>
            <p:ph idx="4" type="body"/>
          </p:nvPr>
        </p:nvSpPr>
        <p:spPr>
          <a:xfrm>
            <a:off x="529540" y="1544130"/>
            <a:ext cx="3678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3" name="Google Shape;383;p44"/>
          <p:cNvSpPr txBox="1"/>
          <p:nvPr>
            <p:ph idx="5" type="subTitle"/>
          </p:nvPr>
        </p:nvSpPr>
        <p:spPr>
          <a:xfrm>
            <a:off x="529480" y="2153577"/>
            <a:ext cx="3678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4"/>
          <p:cNvSpPr txBox="1"/>
          <p:nvPr>
            <p:ph idx="6" type="body"/>
          </p:nvPr>
        </p:nvSpPr>
        <p:spPr>
          <a:xfrm>
            <a:off x="529540" y="2450446"/>
            <a:ext cx="3678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5" name="Google Shape;385;p44"/>
          <p:cNvSpPr txBox="1"/>
          <p:nvPr>
            <p:ph idx="7" type="subTitle"/>
          </p:nvPr>
        </p:nvSpPr>
        <p:spPr>
          <a:xfrm>
            <a:off x="529480" y="3059905"/>
            <a:ext cx="3678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4"/>
          <p:cNvSpPr txBox="1"/>
          <p:nvPr>
            <p:ph idx="8" type="body"/>
          </p:nvPr>
        </p:nvSpPr>
        <p:spPr>
          <a:xfrm>
            <a:off x="529540" y="3356775"/>
            <a:ext cx="3678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7" name="Google Shape;387;p44"/>
          <p:cNvSpPr/>
          <p:nvPr>
            <p:ph idx="9" type="pic"/>
          </p:nvPr>
        </p:nvSpPr>
        <p:spPr>
          <a:xfrm>
            <a:off x="4633600" y="223500"/>
            <a:ext cx="4280700" cy="4483800"/>
          </a:xfrm>
          <a:prstGeom prst="roundRect">
            <a:avLst>
              <a:gd fmla="val 5546" name="adj"/>
            </a:avLst>
          </a:prstGeom>
          <a:noFill/>
          <a:ln>
            <a:noFill/>
          </a:ln>
        </p:spPr>
      </p:sp>
      <p:sp>
        <p:nvSpPr>
          <p:cNvPr id="388" name="Google Shape;388;p44"/>
          <p:cNvSpPr txBox="1"/>
          <p:nvPr>
            <p:ph idx="13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9" name="Google Shape;389;p44"/>
          <p:cNvSpPr txBox="1"/>
          <p:nvPr>
            <p:ph idx="14" type="subTitle"/>
          </p:nvPr>
        </p:nvSpPr>
        <p:spPr>
          <a:xfrm>
            <a:off x="4771050" y="3371675"/>
            <a:ext cx="3885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44"/>
          <p:cNvSpPr txBox="1"/>
          <p:nvPr>
            <p:ph idx="15" type="body"/>
          </p:nvPr>
        </p:nvSpPr>
        <p:spPr>
          <a:xfrm>
            <a:off x="4771050" y="3944875"/>
            <a:ext cx="39702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1" name="Google Shape;391;p44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4">
    <p:bg>
      <p:bgPr>
        <a:solidFill>
          <a:schemeClr val="dk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>
            <a:off x="228600" y="482850"/>
            <a:ext cx="8686800" cy="4177800"/>
          </a:xfrm>
          <a:prstGeom prst="roundRect">
            <a:avLst>
              <a:gd fmla="val 716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94" name="Google Shape;394;p45"/>
          <p:cNvSpPr txBox="1"/>
          <p:nvPr>
            <p:ph idx="1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5" name="Google Shape;395;p45"/>
          <p:cNvSpPr/>
          <p:nvPr>
            <p:ph idx="2" type="pic"/>
          </p:nvPr>
        </p:nvSpPr>
        <p:spPr>
          <a:xfrm>
            <a:off x="7187225" y="620025"/>
            <a:ext cx="1575900" cy="1504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96" name="Google Shape;396;p45"/>
          <p:cNvSpPr/>
          <p:nvPr>
            <p:ph idx="3" type="pic"/>
          </p:nvPr>
        </p:nvSpPr>
        <p:spPr>
          <a:xfrm>
            <a:off x="5467125" y="620025"/>
            <a:ext cx="1575900" cy="1504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97" name="Google Shape;397;p45"/>
          <p:cNvSpPr/>
          <p:nvPr>
            <p:ph idx="4" type="pic"/>
          </p:nvPr>
        </p:nvSpPr>
        <p:spPr>
          <a:xfrm>
            <a:off x="3747025" y="620025"/>
            <a:ext cx="1575900" cy="1504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98" name="Google Shape;398;p45"/>
          <p:cNvSpPr txBox="1"/>
          <p:nvPr>
            <p:ph idx="5" type="subTitle"/>
          </p:nvPr>
        </p:nvSpPr>
        <p:spPr>
          <a:xfrm>
            <a:off x="3747025" y="2171750"/>
            <a:ext cx="15759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45"/>
          <p:cNvSpPr txBox="1"/>
          <p:nvPr>
            <p:ph idx="6" type="subTitle"/>
          </p:nvPr>
        </p:nvSpPr>
        <p:spPr>
          <a:xfrm>
            <a:off x="5467125" y="2171750"/>
            <a:ext cx="15759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45"/>
          <p:cNvSpPr txBox="1"/>
          <p:nvPr>
            <p:ph idx="7" type="subTitle"/>
          </p:nvPr>
        </p:nvSpPr>
        <p:spPr>
          <a:xfrm>
            <a:off x="7187225" y="2171750"/>
            <a:ext cx="15759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45"/>
          <p:cNvSpPr txBox="1"/>
          <p:nvPr>
            <p:ph idx="8" type="body"/>
          </p:nvPr>
        </p:nvSpPr>
        <p:spPr>
          <a:xfrm>
            <a:off x="3747025" y="2512550"/>
            <a:ext cx="1575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2" name="Google Shape;402;p45"/>
          <p:cNvSpPr txBox="1"/>
          <p:nvPr>
            <p:ph idx="9" type="body"/>
          </p:nvPr>
        </p:nvSpPr>
        <p:spPr>
          <a:xfrm>
            <a:off x="5467125" y="2512550"/>
            <a:ext cx="1575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3" name="Google Shape;403;p45"/>
          <p:cNvSpPr txBox="1"/>
          <p:nvPr>
            <p:ph idx="13" type="body"/>
          </p:nvPr>
        </p:nvSpPr>
        <p:spPr>
          <a:xfrm>
            <a:off x="7187225" y="2512550"/>
            <a:ext cx="1575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4" name="Google Shape;404;p45"/>
          <p:cNvSpPr txBox="1"/>
          <p:nvPr>
            <p:ph type="title"/>
          </p:nvPr>
        </p:nvSpPr>
        <p:spPr>
          <a:xfrm>
            <a:off x="396875" y="3950225"/>
            <a:ext cx="31977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05" name="Google Shape;405;p45"/>
          <p:cNvSpPr txBox="1"/>
          <p:nvPr>
            <p:ph idx="14" type="body"/>
          </p:nvPr>
        </p:nvSpPr>
        <p:spPr>
          <a:xfrm>
            <a:off x="396875" y="620025"/>
            <a:ext cx="2936700" cy="20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6" name="Google Shape;406;p45"/>
          <p:cNvSpPr txBox="1"/>
          <p:nvPr>
            <p:ph idx="15" type="body"/>
          </p:nvPr>
        </p:nvSpPr>
        <p:spPr>
          <a:xfrm>
            <a:off x="228600" y="4707375"/>
            <a:ext cx="2936700" cy="4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7" name="Google Shape;407;p45"/>
          <p:cNvSpPr txBox="1"/>
          <p:nvPr/>
        </p:nvSpPr>
        <p:spPr>
          <a:xfrm>
            <a:off x="5915400" y="4707300"/>
            <a:ext cx="300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Page </a:t>
            </a:r>
            <a:fld id="{00000000-1234-1234-1234-123412341234}" type="slidenum"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ojis">
  <p:cSld name="CUSTOM"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8600" y="223500"/>
            <a:ext cx="86868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ublic Sans"/>
              <a:buNone/>
              <a:defRPr sz="6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7900" y="3457700"/>
            <a:ext cx="8686800" cy="14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●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○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ublic Sans"/>
              <a:buChar char="■"/>
              <a:defRPr sz="1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orient="horz" pos="141">
          <p15:clr>
            <a:srgbClr val="E46962"/>
          </p15:clr>
        </p15:guide>
        <p15:guide id="3" pos="529">
          <p15:clr>
            <a:srgbClr val="E46962"/>
          </p15:clr>
        </p15:guide>
        <p15:guide id="4" pos="606">
          <p15:clr>
            <a:srgbClr val="E46962"/>
          </p15:clr>
        </p15:guide>
        <p15:guide id="5" pos="991">
          <p15:clr>
            <a:srgbClr val="E46962"/>
          </p15:clr>
        </p15:guide>
        <p15:guide id="6" pos="1069">
          <p15:clr>
            <a:srgbClr val="E46962"/>
          </p15:clr>
        </p15:guide>
        <p15:guide id="7" pos="1454">
          <p15:clr>
            <a:srgbClr val="E46962"/>
          </p15:clr>
        </p15:guide>
        <p15:guide id="8" pos="1531">
          <p15:clr>
            <a:srgbClr val="E46962"/>
          </p15:clr>
        </p15:guide>
        <p15:guide id="9" pos="1916">
          <p15:clr>
            <a:srgbClr val="E46962"/>
          </p15:clr>
        </p15:guide>
        <p15:guide id="10" pos="1994">
          <p15:clr>
            <a:srgbClr val="E46962"/>
          </p15:clr>
        </p15:guide>
        <p15:guide id="11" pos="2379">
          <p15:clr>
            <a:srgbClr val="E46962"/>
          </p15:clr>
        </p15:guide>
        <p15:guide id="12" pos="2456">
          <p15:clr>
            <a:srgbClr val="E46962"/>
          </p15:clr>
        </p15:guide>
        <p15:guide id="13" pos="2919">
          <p15:clr>
            <a:srgbClr val="E46962"/>
          </p15:clr>
        </p15:guide>
        <p15:guide id="14" pos="3381">
          <p15:clr>
            <a:srgbClr val="E46962"/>
          </p15:clr>
        </p15:guide>
        <p15:guide id="15" pos="3766">
          <p15:clr>
            <a:srgbClr val="E46962"/>
          </p15:clr>
        </p15:guide>
        <p15:guide id="16" pos="3844">
          <p15:clr>
            <a:srgbClr val="E46962"/>
          </p15:clr>
        </p15:guide>
        <p15:guide id="17" pos="4229">
          <p15:clr>
            <a:srgbClr val="E46962"/>
          </p15:clr>
        </p15:guide>
        <p15:guide id="18" pos="2841">
          <p15:clr>
            <a:srgbClr val="E46962"/>
          </p15:clr>
        </p15:guide>
        <p15:guide id="19" pos="3304">
          <p15:clr>
            <a:srgbClr val="E46962"/>
          </p15:clr>
        </p15:guide>
        <p15:guide id="20" pos="4306">
          <p15:clr>
            <a:srgbClr val="E46962"/>
          </p15:clr>
        </p15:guide>
        <p15:guide id="21" pos="4691">
          <p15:clr>
            <a:srgbClr val="E46962"/>
          </p15:clr>
        </p15:guide>
        <p15:guide id="22" pos="4769">
          <p15:clr>
            <a:srgbClr val="E46962"/>
          </p15:clr>
        </p15:guide>
        <p15:guide id="23" pos="5154">
          <p15:clr>
            <a:srgbClr val="E46962"/>
          </p15:clr>
        </p15:guide>
        <p15:guide id="24" pos="5231">
          <p15:clr>
            <a:srgbClr val="E46962"/>
          </p15:clr>
        </p15:guide>
        <p15:guide id="25" pos="5616">
          <p15:clr>
            <a:srgbClr val="E46962"/>
          </p15:clr>
        </p15:guide>
        <p15:guide id="26" orient="horz" pos="29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efloras.org/flora_page.aspx?flora_id=1" TargetMode="External"/><Relationship Id="rId4" Type="http://schemas.openxmlformats.org/officeDocument/2006/relationships/hyperlink" Target="https://fsus.ncbg.unc.edu/request-flora-pdf.php" TargetMode="External"/><Relationship Id="rId9" Type="http://schemas.openxmlformats.org/officeDocument/2006/relationships/hyperlink" Target="https://www.itis.gov/" TargetMode="External"/><Relationship Id="rId5" Type="http://schemas.openxmlformats.org/officeDocument/2006/relationships/hyperlink" Target="http://artemis.austincollege.edu/acad/bio/gdiggs/NCTXpdf.htm" TargetMode="External"/><Relationship Id="rId6" Type="http://schemas.openxmlformats.org/officeDocument/2006/relationships/hyperlink" Target="https://newfoundland-labradorflora.ca/glossary/" TargetMode="External"/><Relationship Id="rId7" Type="http://schemas.openxmlformats.org/officeDocument/2006/relationships/hyperlink" Target="https://bonap.net/NAPA/Genus/Traditional/County" TargetMode="External"/><Relationship Id="rId8" Type="http://schemas.openxmlformats.org/officeDocument/2006/relationships/hyperlink" Target="https://plants.sc.egov.usda.gov/" TargetMode="External"/><Relationship Id="rId11" Type="http://schemas.openxmlformats.org/officeDocument/2006/relationships/hyperlink" Target="https://powo.science.kew.org/" TargetMode="External"/><Relationship Id="rId10" Type="http://schemas.openxmlformats.org/officeDocument/2006/relationships/hyperlink" Target="https://wfoplantlist.or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/>
          <p:nvPr>
            <p:ph type="title"/>
          </p:nvPr>
        </p:nvSpPr>
        <p:spPr>
          <a:xfrm>
            <a:off x="398075" y="365350"/>
            <a:ext cx="6873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800"/>
              <a:t>Plant Identification</a:t>
            </a:r>
            <a:endParaRPr sz="6800"/>
          </a:p>
        </p:txBody>
      </p:sp>
      <p:sp>
        <p:nvSpPr>
          <p:cNvPr id="415" name="Google Shape;415;p47"/>
          <p:cNvSpPr txBox="1"/>
          <p:nvPr>
            <p:ph idx="2" type="body"/>
          </p:nvPr>
        </p:nvSpPr>
        <p:spPr>
          <a:xfrm>
            <a:off x="398075" y="2486825"/>
            <a:ext cx="32589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Or, how to answer “what is this?” without texting a photo to your friend who took one plant phys class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7" name="Google Shape;417;p47" title="IMG_0170.jpe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716" l="0" r="0" t="10724"/>
          <a:stretch/>
        </p:blipFill>
        <p:spPr>
          <a:xfrm>
            <a:off x="5997300" y="1879425"/>
            <a:ext cx="2899800" cy="303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18" name="Google Shape;418;p47"/>
          <p:cNvSpPr txBox="1"/>
          <p:nvPr>
            <p:ph idx="4294967295" type="subTitle"/>
          </p:nvPr>
        </p:nvSpPr>
        <p:spPr>
          <a:xfrm>
            <a:off x="2950516" y="3790409"/>
            <a:ext cx="2838300" cy="216900"/>
          </a:xfrm>
          <a:prstGeom prst="rect">
            <a:avLst/>
          </a:prstGeom>
        </p:spPr>
        <p:txBody>
          <a:bodyPr anchorCtr="0" anchor="t" bIns="66775" lIns="66775" spcFirstLastPara="1" rIns="66775" wrap="square" tIns="6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9"/>
              <a:t>Brand Richter</a:t>
            </a:r>
            <a:endParaRPr sz="2629"/>
          </a:p>
        </p:txBody>
      </p:sp>
      <p:sp>
        <p:nvSpPr>
          <p:cNvPr id="419" name="Google Shape;419;p47"/>
          <p:cNvSpPr txBox="1"/>
          <p:nvPr>
            <p:ph idx="4294967295" type="body"/>
          </p:nvPr>
        </p:nvSpPr>
        <p:spPr>
          <a:xfrm>
            <a:off x="2984041" y="4282488"/>
            <a:ext cx="2899800" cy="424800"/>
          </a:xfrm>
          <a:prstGeom prst="rect">
            <a:avLst/>
          </a:prstGeom>
        </p:spPr>
        <p:txBody>
          <a:bodyPr anchorCtr="0" anchor="t" bIns="66775" lIns="66775" spcFirstLastPara="1" rIns="66775" wrap="square" tIns="6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3"/>
              <a:buFont typeface="Arial"/>
              <a:buNone/>
            </a:pPr>
            <a:r>
              <a:rPr lang="en" sz="730"/>
              <a:t>iNaturalist username: Gwaithir</a:t>
            </a:r>
            <a:endParaRPr sz="73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3"/>
              <a:buNone/>
            </a:pPr>
            <a:r>
              <a:rPr lang="en" sz="730"/>
              <a:t>brandr95@gmail.com</a:t>
            </a:r>
            <a:endParaRPr sz="73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6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Fabaceae (Peas)</a:t>
            </a:r>
            <a:endParaRPr/>
          </a:p>
        </p:txBody>
      </p:sp>
      <p:pic>
        <p:nvPicPr>
          <p:cNvPr id="504" name="Google Shape;504;p56" title="pea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092" l="0" r="0" t="15099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05" name="Google Shape;505;p56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06" name="Google Shape;506;p56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words: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Irregular flowers (a</a:t>
            </a:r>
            <a:r>
              <a:rPr lang="en" sz="1200"/>
              <a:t>symmetrical) made up of banner, wings, and keel petals. Keel is two fused petals. </a:t>
            </a:r>
            <a:endParaRPr sz="1200"/>
          </a:p>
        </p:txBody>
      </p:sp>
      <p:sp>
        <p:nvSpPr>
          <p:cNvPr id="507" name="Google Shape;507;p56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Peas have pods! Family includes Mimosas which have </a:t>
            </a:r>
            <a:r>
              <a:rPr lang="en" sz="1200"/>
              <a:t>differing</a:t>
            </a:r>
            <a:r>
              <a:rPr lang="en" sz="1200"/>
              <a:t> floral shapes. Many species have </a:t>
            </a:r>
            <a:r>
              <a:rPr lang="en" sz="1200"/>
              <a:t>pinnate</a:t>
            </a:r>
            <a:r>
              <a:rPr lang="en" sz="1200"/>
              <a:t> leaves. </a:t>
            </a:r>
            <a:endParaRPr sz="1200"/>
          </a:p>
        </p:txBody>
      </p:sp>
      <p:sp>
        <p:nvSpPr>
          <p:cNvPr id="508" name="Google Shape;508;p56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9" name="Google Shape;509;p56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7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Lamiaceae (Mints)</a:t>
            </a:r>
            <a:endParaRPr/>
          </a:p>
        </p:txBody>
      </p:sp>
      <p:pic>
        <p:nvPicPr>
          <p:cNvPr id="515" name="Google Shape;515;p57" title="mint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092" l="0" r="0" t="15099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16" name="Google Shape;516;p57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17" name="Google Shape;517;p57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words: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Square stems, opposite leaves, smells awesome*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518" name="Google Shape;518;p57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Leaves are </a:t>
            </a:r>
            <a:r>
              <a:rPr lang="en" sz="1200"/>
              <a:t>typically</a:t>
            </a:r>
            <a:r>
              <a:rPr lang="en" sz="1200"/>
              <a:t> simple.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Verbena, Loosestrife, and Nettles also have square stems!</a:t>
            </a:r>
            <a:endParaRPr sz="1200"/>
          </a:p>
        </p:txBody>
      </p:sp>
      <p:sp>
        <p:nvSpPr>
          <p:cNvPr id="519" name="Google Shape;519;p57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57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8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Rosaceae (Roses)</a:t>
            </a:r>
            <a:endParaRPr/>
          </a:p>
        </p:txBody>
      </p:sp>
      <p:pic>
        <p:nvPicPr>
          <p:cNvPr id="526" name="Google Shape;526;p58" title="rose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355" r="10355" t="0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27" name="Google Shape;527;p58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28" name="Google Shape;528;p58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words: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5 separate petals and sepals!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Numerous stamen, frequently with oval serrated leaves</a:t>
            </a:r>
            <a:endParaRPr sz="1200"/>
          </a:p>
        </p:txBody>
      </p:sp>
      <p:sp>
        <p:nvSpPr>
          <p:cNvPr id="529" name="Google Shape;529;p58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 rose by any other name will still have 5 petals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Many families have 5 petals. Roses are distinct in their separate petals, uncountable stamen and pistils, and often fuzzy flower centers (</a:t>
            </a:r>
            <a:r>
              <a:rPr lang="en" sz="1200"/>
              <a:t>partially</a:t>
            </a:r>
            <a:r>
              <a:rPr lang="en" sz="1200"/>
              <a:t> fused pistils)</a:t>
            </a:r>
            <a:endParaRPr sz="1200"/>
          </a:p>
        </p:txBody>
      </p:sp>
      <p:sp>
        <p:nvSpPr>
          <p:cNvPr id="530" name="Google Shape;530;p58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1" name="Google Shape;531;p58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9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Brassicaceae (Mustards)</a:t>
            </a:r>
            <a:endParaRPr/>
          </a:p>
        </p:txBody>
      </p:sp>
      <p:pic>
        <p:nvPicPr>
          <p:cNvPr id="537" name="Google Shape;537;p59" title="mustard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092" l="0" r="0" t="15099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38" name="Google Shape;538;p59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39" name="Google Shape;539;p59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</a:t>
            </a:r>
            <a:r>
              <a:rPr lang="en" sz="1200"/>
              <a:t>words</a:t>
            </a:r>
            <a:r>
              <a:rPr lang="en" sz="1200"/>
              <a:t>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4 petals, 6 stamen.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Steman will be 4 tall and 2 short.</a:t>
            </a:r>
            <a:endParaRPr sz="1200"/>
          </a:p>
        </p:txBody>
      </p:sp>
      <p:sp>
        <p:nvSpPr>
          <p:cNvPr id="540" name="Google Shape;540;p59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Produces pods </a:t>
            </a:r>
            <a:r>
              <a:rPr lang="en" sz="1200"/>
              <a:t>which</a:t>
            </a:r>
            <a:r>
              <a:rPr lang="en" sz="1200"/>
              <a:t> radiate the stem.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Often cool season plants </a:t>
            </a:r>
            <a:r>
              <a:rPr lang="en" sz="1200"/>
              <a:t>occurring</a:t>
            </a:r>
            <a:r>
              <a:rPr lang="en" sz="1200"/>
              <a:t> in the spring.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Family has distinctive mustard smell.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Often rudderal.</a:t>
            </a:r>
            <a:endParaRPr sz="1200"/>
          </a:p>
        </p:txBody>
      </p:sp>
      <p:sp>
        <p:nvSpPr>
          <p:cNvPr id="541" name="Google Shape;541;p59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59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0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Apiaceae (Carrots)</a:t>
            </a:r>
            <a:endParaRPr/>
          </a:p>
        </p:txBody>
      </p:sp>
      <p:pic>
        <p:nvPicPr>
          <p:cNvPr id="548" name="Google Shape;548;p60" title="carrot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710" r="9710" t="0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49" name="Google Shape;549;p60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50" name="Google Shape;550;p60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words: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Compound umbel.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Flowering heads branch from stem and branch again in smaller umbels. 5 petals 5 stamen, stems often hollow</a:t>
            </a:r>
            <a:endParaRPr sz="1200"/>
          </a:p>
        </p:txBody>
      </p:sp>
      <p:sp>
        <p:nvSpPr>
          <p:cNvPr id="551" name="Google Shape;551;p60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Buckwheat family (Polygonaceae) also have compound umbels but do not have petals.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Almost entirely herbaceous (few woodys). Most Texas species have pinnate leaves</a:t>
            </a:r>
            <a:endParaRPr sz="1200"/>
          </a:p>
        </p:txBody>
      </p:sp>
      <p:sp>
        <p:nvSpPr>
          <p:cNvPr id="552" name="Google Shape;552;p60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3" name="Google Shape;553;p60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Poaceae (Grasses)</a:t>
            </a:r>
            <a:endParaRPr/>
          </a:p>
        </p:txBody>
      </p:sp>
      <p:pic>
        <p:nvPicPr>
          <p:cNvPr id="559" name="Google Shape;559;p61" title="gras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168" r="14168" t="0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60" name="Google Shape;560;p61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61" name="Google Shape;561;p61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Monocot!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They are flowering plants (Angiosperms) having pistils and stamen and enclosed seeds.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Wind pollinated</a:t>
            </a:r>
            <a:endParaRPr sz="1200"/>
          </a:p>
        </p:txBody>
      </p:sp>
      <p:sp>
        <p:nvSpPr>
          <p:cNvPr id="562" name="Google Shape;562;p61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Poaceae have hollow flowering stems and jointed nodes.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“Sedges have edges, Rushes are round,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Grasses have nodes where leaves are found”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563" name="Google Shape;563;p61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61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2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Liliaceae (Lilies)</a:t>
            </a:r>
            <a:endParaRPr/>
          </a:p>
        </p:txBody>
      </p:sp>
      <p:pic>
        <p:nvPicPr>
          <p:cNvPr id="570" name="Google Shape;570;p62" title="lilies.jpe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598" r="11598" t="0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571" name="Google Shape;571;p62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72" name="Google Shape;572;p62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words: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3 sepals 3 petals, nearly identical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573" name="Google Shape;573;p62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Lilies are complex, very few true lilies in Texas but MANY lily allies and look alikes like Green Biraars and Camas.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Family and order go through reclassification frequently.</a:t>
            </a:r>
            <a:endParaRPr sz="1200"/>
          </a:p>
        </p:txBody>
      </p:sp>
      <p:sp>
        <p:nvSpPr>
          <p:cNvPr id="574" name="Google Shape;574;p62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62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3"/>
          <p:cNvSpPr txBox="1"/>
          <p:nvPr>
            <p:ph type="title"/>
          </p:nvPr>
        </p:nvSpPr>
        <p:spPr>
          <a:xfrm>
            <a:off x="374200" y="1768475"/>
            <a:ext cx="6230700" cy="24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a Dichotomous Key</a:t>
            </a:r>
            <a:endParaRPr/>
          </a:p>
        </p:txBody>
      </p:sp>
      <p:sp>
        <p:nvSpPr>
          <p:cNvPr id="581" name="Google Shape;581;p63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82" name="Google Shape;582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4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88" name="Google Shape;588;p64"/>
          <p:cNvSpPr txBox="1"/>
          <p:nvPr>
            <p:ph idx="3" type="subTitle"/>
          </p:nvPr>
        </p:nvSpPr>
        <p:spPr>
          <a:xfrm>
            <a:off x="268525" y="223500"/>
            <a:ext cx="41646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</a:t>
            </a:r>
            <a:endParaRPr/>
          </a:p>
        </p:txBody>
      </p:sp>
      <p:sp>
        <p:nvSpPr>
          <p:cNvPr id="589" name="Google Shape;589;p64"/>
          <p:cNvSpPr txBox="1"/>
          <p:nvPr>
            <p:ph idx="6" type="subTitle"/>
          </p:nvPr>
        </p:nvSpPr>
        <p:spPr>
          <a:xfrm>
            <a:off x="4849425" y="2274762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provide a set of choices (couplets) based on traits that refine the organisms identification to a conclusion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590" name="Google Shape;590;p64"/>
          <p:cNvSpPr txBox="1"/>
          <p:nvPr>
            <p:ph idx="15" type="subTitle"/>
          </p:nvPr>
        </p:nvSpPr>
        <p:spPr>
          <a:xfrm>
            <a:off x="4849425" y="1359888"/>
            <a:ext cx="38490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Dichotomous keys are similar to flow chart, sequential</a:t>
            </a:r>
            <a:endParaRPr/>
          </a:p>
        </p:txBody>
      </p:sp>
      <p:sp>
        <p:nvSpPr>
          <p:cNvPr id="591" name="Google Shape;591;p64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2" name="Google Shape;592;p64" title="keyss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9900"/>
            <a:ext cx="4481200" cy="27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5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598" name="Google Shape;598;p65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9" name="Google Shape;599;p65" title="key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075"/>
            <a:ext cx="7417875" cy="4544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/>
          <p:nvPr>
            <p:ph type="title"/>
          </p:nvPr>
        </p:nvSpPr>
        <p:spPr>
          <a:xfrm>
            <a:off x="399900" y="734500"/>
            <a:ext cx="83442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425" name="Google Shape;425;p48"/>
          <p:cNvSpPr txBox="1"/>
          <p:nvPr>
            <p:ph idx="2" type="body"/>
          </p:nvPr>
        </p:nvSpPr>
        <p:spPr>
          <a:xfrm>
            <a:off x="563125" y="1655250"/>
            <a:ext cx="6060600" cy="26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What are plants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Parts of Plants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Plant families </a:t>
            </a:r>
            <a:r>
              <a:rPr lang="en" sz="1000">
                <a:latin typeface="Public Sans Light"/>
                <a:ea typeface="Public Sans Light"/>
                <a:cs typeface="Public Sans Light"/>
                <a:sym typeface="Public Sans Light"/>
              </a:rPr>
              <a:t>(at least the big ones)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to use a key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Resources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Outside time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6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605" name="Google Shape;605;p66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6" name="Google Shape;606;p66" title="always has bee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25" y="265375"/>
            <a:ext cx="7827645" cy="44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6"/>
          <p:cNvSpPr txBox="1"/>
          <p:nvPr/>
        </p:nvSpPr>
        <p:spPr>
          <a:xfrm>
            <a:off x="3920450" y="2169650"/>
            <a:ext cx="482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7"/>
          <p:cNvSpPr txBox="1"/>
          <p:nvPr>
            <p:ph idx="3" type="body"/>
          </p:nvPr>
        </p:nvSpPr>
        <p:spPr>
          <a:xfrm>
            <a:off x="538050" y="693751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Flora of North America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http://www.efloras.org/flora_page.aspx?flora_id=1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Flora of the Southeastern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https://fsus.ncbg.unc.edu/request-flora-pdf.php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Illustrated Flora of North Central Texas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http://artemis.austincollege.edu/acad/bio/gdiggs/NCTXpdf.htm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3" name="Google Shape;613;p67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614" name="Google Shape;614;p67"/>
          <p:cNvSpPr txBox="1"/>
          <p:nvPr>
            <p:ph type="title"/>
          </p:nvPr>
        </p:nvSpPr>
        <p:spPr>
          <a:xfrm>
            <a:off x="393700" y="3932625"/>
            <a:ext cx="35820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</a:t>
            </a:r>
            <a:endParaRPr/>
          </a:p>
        </p:txBody>
      </p:sp>
      <p:sp>
        <p:nvSpPr>
          <p:cNvPr id="615" name="Google Shape;615;p67"/>
          <p:cNvSpPr txBox="1"/>
          <p:nvPr>
            <p:ph idx="13" type="body"/>
          </p:nvPr>
        </p:nvSpPr>
        <p:spPr>
          <a:xfrm>
            <a:off x="4982950" y="693751"/>
            <a:ext cx="35820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Flora of Newfoundland and Labrador - Glossary: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https://newfoundland-labradorflora.ca/glossary/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Biota of North America Program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https://bonap.net/NAPA/Genus/Traditional/County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USDA Plants Database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https://plants.sc.egov.usda.gov/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Integrated Taxonomic Information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https://www.itis.gov/</a:t>
            </a: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World Flora Online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https://wfoplantlist.org/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Kew Gardens Plants of the World Online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https://powo.science.kew.org/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6" name="Google Shape;616;p67"/>
          <p:cNvSpPr txBox="1"/>
          <p:nvPr>
            <p:ph idx="14" type="title"/>
          </p:nvPr>
        </p:nvSpPr>
        <p:spPr>
          <a:xfrm>
            <a:off x="4798700" y="3932625"/>
            <a:ext cx="35820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Guides</a:t>
            </a:r>
            <a:endParaRPr/>
          </a:p>
        </p:txBody>
      </p:sp>
      <p:sp>
        <p:nvSpPr>
          <p:cNvPr id="617" name="Google Shape;617;p67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8"/>
          <p:cNvSpPr txBox="1"/>
          <p:nvPr>
            <p:ph type="title"/>
          </p:nvPr>
        </p:nvSpPr>
        <p:spPr>
          <a:xfrm>
            <a:off x="962775" y="262050"/>
            <a:ext cx="7952700" cy="46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then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Outside time</a:t>
            </a:r>
            <a:endParaRPr/>
          </a:p>
        </p:txBody>
      </p:sp>
      <p:sp>
        <p:nvSpPr>
          <p:cNvPr id="623" name="Google Shape;623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9"/>
          <p:cNvSpPr txBox="1"/>
          <p:nvPr>
            <p:ph type="title"/>
          </p:nvPr>
        </p:nvSpPr>
        <p:spPr>
          <a:xfrm>
            <a:off x="571350" y="3710775"/>
            <a:ext cx="83442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plants</a:t>
            </a:r>
            <a:endParaRPr/>
          </a:p>
        </p:txBody>
      </p:sp>
      <p:sp>
        <p:nvSpPr>
          <p:cNvPr id="431" name="Google Shape;431;p49"/>
          <p:cNvSpPr txBox="1"/>
          <p:nvPr>
            <p:ph idx="2" type="body"/>
          </p:nvPr>
        </p:nvSpPr>
        <p:spPr>
          <a:xfrm>
            <a:off x="396725" y="620025"/>
            <a:ext cx="5582100" cy="20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Plants are a broad kingdom of organisms spanning from mosses and ferns to grasses and flowers.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have cell walls, cuticles, multicellular embryos, and photosynthesize, for the most part.*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flowering plants, there are 416 recognized families* with greater than 350,000 species.*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 plant families account for half of all flowering plant diversity.*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/>
          <p:nvPr>
            <p:ph type="title"/>
          </p:nvPr>
        </p:nvSpPr>
        <p:spPr>
          <a:xfrm>
            <a:off x="396875" y="3950225"/>
            <a:ext cx="72279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a plant?</a:t>
            </a:r>
            <a:endParaRPr/>
          </a:p>
        </p:txBody>
      </p:sp>
      <p:pic>
        <p:nvPicPr>
          <p:cNvPr id="437" name="Google Shape;437;p50" title="sycamore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230" l="0" r="0" t="20236"/>
          <a:stretch/>
        </p:blipFill>
        <p:spPr>
          <a:xfrm>
            <a:off x="396875" y="644975"/>
            <a:ext cx="2685600" cy="2131800"/>
          </a:xfrm>
          <a:prstGeom prst="roundRect">
            <a:avLst>
              <a:gd fmla="val 16667" name="adj"/>
            </a:avLst>
          </a:prstGeom>
        </p:spPr>
      </p:pic>
      <p:pic>
        <p:nvPicPr>
          <p:cNvPr id="438" name="Google Shape;438;p50" title="algae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759" r="2759" t="0"/>
          <a:stretch/>
        </p:blipFill>
        <p:spPr>
          <a:xfrm>
            <a:off x="3243990" y="644975"/>
            <a:ext cx="2685600" cy="2131800"/>
          </a:xfrm>
          <a:prstGeom prst="roundRect">
            <a:avLst>
              <a:gd fmla="val 16667" name="adj"/>
            </a:avLst>
          </a:prstGeom>
        </p:spPr>
      </p:pic>
      <p:pic>
        <p:nvPicPr>
          <p:cNvPr id="439" name="Google Shape;439;p50" title="fungi.jpg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16353" r="16353" t="0"/>
          <a:stretch/>
        </p:blipFill>
        <p:spPr>
          <a:xfrm>
            <a:off x="6091104" y="644975"/>
            <a:ext cx="2685600" cy="2131800"/>
          </a:xfrm>
          <a:prstGeom prst="roundRect">
            <a:avLst>
              <a:gd fmla="val 16667" name="adj"/>
            </a:avLst>
          </a:prstGeom>
        </p:spPr>
      </p:pic>
      <p:sp>
        <p:nvSpPr>
          <p:cNvPr id="440" name="Google Shape;440;p50"/>
          <p:cNvSpPr txBox="1"/>
          <p:nvPr>
            <p:ph idx="5" type="title"/>
          </p:nvPr>
        </p:nvSpPr>
        <p:spPr>
          <a:xfrm>
            <a:off x="770225" y="28379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Plant?</a:t>
            </a:r>
            <a:endParaRPr/>
          </a:p>
        </p:txBody>
      </p:sp>
      <p:sp>
        <p:nvSpPr>
          <p:cNvPr id="441" name="Google Shape;441;p50"/>
          <p:cNvSpPr txBox="1"/>
          <p:nvPr>
            <p:ph idx="6" type="title"/>
          </p:nvPr>
        </p:nvSpPr>
        <p:spPr>
          <a:xfrm>
            <a:off x="3602700" y="28379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Plant?</a:t>
            </a:r>
            <a:endParaRPr/>
          </a:p>
        </p:txBody>
      </p:sp>
      <p:sp>
        <p:nvSpPr>
          <p:cNvPr id="442" name="Google Shape;442;p50"/>
          <p:cNvSpPr txBox="1"/>
          <p:nvPr>
            <p:ph idx="7" type="title"/>
          </p:nvPr>
        </p:nvSpPr>
        <p:spPr>
          <a:xfrm>
            <a:off x="6464454" y="28379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Plant?</a:t>
            </a:r>
            <a:endParaRPr/>
          </a:p>
        </p:txBody>
      </p:sp>
      <p:sp>
        <p:nvSpPr>
          <p:cNvPr id="443" name="Google Shape;443;p50"/>
          <p:cNvSpPr txBox="1"/>
          <p:nvPr>
            <p:ph idx="6" type="title"/>
          </p:nvPr>
        </p:nvSpPr>
        <p:spPr>
          <a:xfrm>
            <a:off x="5009425" y="3323250"/>
            <a:ext cx="19389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Greenish?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Reproductive?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probably a plant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1" title="plant.gif"/>
          <p:cNvPicPr preferRelativeResize="0"/>
          <p:nvPr>
            <p:ph idx="9" type="pic"/>
          </p:nvPr>
        </p:nvPicPr>
        <p:blipFill rotWithShape="1">
          <a:blip r:embed="rId3">
            <a:alphaModFix/>
          </a:blip>
          <a:srcRect b="0" l="4421" r="4421" t="0"/>
          <a:stretch/>
        </p:blipFill>
        <p:spPr>
          <a:xfrm>
            <a:off x="4633600" y="223500"/>
            <a:ext cx="4280700" cy="4483800"/>
          </a:xfrm>
          <a:prstGeom prst="roundRect">
            <a:avLst>
              <a:gd fmla="val 16667" name="adj"/>
            </a:avLst>
          </a:prstGeom>
        </p:spPr>
      </p:pic>
      <p:sp>
        <p:nvSpPr>
          <p:cNvPr id="449" name="Google Shape;449;p51"/>
          <p:cNvSpPr txBox="1"/>
          <p:nvPr>
            <p:ph idx="2" type="body"/>
          </p:nvPr>
        </p:nvSpPr>
        <p:spPr>
          <a:xfrm>
            <a:off x="532886" y="693751"/>
            <a:ext cx="3750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part of the plant lacking nodes and leaves, typically found below ground</a:t>
            </a:r>
            <a:endParaRPr/>
          </a:p>
        </p:txBody>
      </p:sp>
      <p:sp>
        <p:nvSpPr>
          <p:cNvPr id="450" name="Google Shape;450;p51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51" name="Google Shape;451;p51"/>
          <p:cNvSpPr txBox="1"/>
          <p:nvPr>
            <p:ph idx="1" type="subTitle"/>
          </p:nvPr>
        </p:nvSpPr>
        <p:spPr>
          <a:xfrm>
            <a:off x="532825" y="396875"/>
            <a:ext cx="3750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Roots</a:t>
            </a:r>
            <a:endParaRPr/>
          </a:p>
        </p:txBody>
      </p:sp>
      <p:sp>
        <p:nvSpPr>
          <p:cNvPr id="452" name="Google Shape;452;p51"/>
          <p:cNvSpPr txBox="1"/>
          <p:nvPr>
            <p:ph idx="3" type="subTitle"/>
          </p:nvPr>
        </p:nvSpPr>
        <p:spPr>
          <a:xfrm>
            <a:off x="532856" y="1224479"/>
            <a:ext cx="3750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Stems</a:t>
            </a:r>
            <a:endParaRPr/>
          </a:p>
        </p:txBody>
      </p:sp>
      <p:sp>
        <p:nvSpPr>
          <p:cNvPr id="453" name="Google Shape;453;p51"/>
          <p:cNvSpPr txBox="1"/>
          <p:nvPr>
            <p:ph type="title"/>
          </p:nvPr>
        </p:nvSpPr>
        <p:spPr>
          <a:xfrm>
            <a:off x="228600" y="3932625"/>
            <a:ext cx="46635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Plants</a:t>
            </a:r>
            <a:endParaRPr/>
          </a:p>
        </p:txBody>
      </p:sp>
      <p:sp>
        <p:nvSpPr>
          <p:cNvPr id="454" name="Google Shape;454;p51"/>
          <p:cNvSpPr txBox="1"/>
          <p:nvPr>
            <p:ph idx="4" type="body"/>
          </p:nvPr>
        </p:nvSpPr>
        <p:spPr>
          <a:xfrm>
            <a:off x="532917" y="1521355"/>
            <a:ext cx="3750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part of the plant having nodes, leaves, buds, typically found above ground</a:t>
            </a:r>
            <a:endParaRPr/>
          </a:p>
        </p:txBody>
      </p:sp>
      <p:sp>
        <p:nvSpPr>
          <p:cNvPr id="455" name="Google Shape;455;p51"/>
          <p:cNvSpPr txBox="1"/>
          <p:nvPr>
            <p:ph idx="5" type="subTitle"/>
          </p:nvPr>
        </p:nvSpPr>
        <p:spPr>
          <a:xfrm>
            <a:off x="532856" y="2130802"/>
            <a:ext cx="3750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Leaves</a:t>
            </a:r>
            <a:endParaRPr/>
          </a:p>
        </p:txBody>
      </p:sp>
      <p:sp>
        <p:nvSpPr>
          <p:cNvPr id="456" name="Google Shape;456;p51"/>
          <p:cNvSpPr txBox="1"/>
          <p:nvPr>
            <p:ph idx="6" type="body"/>
          </p:nvPr>
        </p:nvSpPr>
        <p:spPr>
          <a:xfrm>
            <a:off x="532917" y="2427671"/>
            <a:ext cx="3750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Usually expanded, </a:t>
            </a:r>
            <a:r>
              <a:rPr lang="en"/>
              <a:t>photosynthetic</a:t>
            </a:r>
            <a:r>
              <a:rPr lang="en"/>
              <a:t> organ of the plant</a:t>
            </a:r>
            <a:endParaRPr/>
          </a:p>
        </p:txBody>
      </p:sp>
      <p:sp>
        <p:nvSpPr>
          <p:cNvPr id="457" name="Google Shape;457;p51"/>
          <p:cNvSpPr txBox="1"/>
          <p:nvPr>
            <p:ph idx="7" type="subTitle"/>
          </p:nvPr>
        </p:nvSpPr>
        <p:spPr>
          <a:xfrm>
            <a:off x="532856" y="3037130"/>
            <a:ext cx="37509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Flowers (Inflorescences)</a:t>
            </a:r>
            <a:endParaRPr/>
          </a:p>
        </p:txBody>
      </p:sp>
      <p:sp>
        <p:nvSpPr>
          <p:cNvPr id="458" name="Google Shape;458;p51"/>
          <p:cNvSpPr txBox="1"/>
          <p:nvPr>
            <p:ph idx="8" type="body"/>
          </p:nvPr>
        </p:nvSpPr>
        <p:spPr>
          <a:xfrm>
            <a:off x="532917" y="3334000"/>
            <a:ext cx="37509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flowering part of the plant typically responsible for reproduction, consisting of stamens, pistils, or varieties of</a:t>
            </a:r>
            <a:endParaRPr/>
          </a:p>
        </p:txBody>
      </p:sp>
      <p:sp>
        <p:nvSpPr>
          <p:cNvPr id="459" name="Google Shape;459;p51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2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65" name="Google Shape;465;p52"/>
          <p:cNvSpPr txBox="1"/>
          <p:nvPr>
            <p:ph idx="2" type="subTitle"/>
          </p:nvPr>
        </p:nvSpPr>
        <p:spPr>
          <a:xfrm>
            <a:off x="5367775" y="3723400"/>
            <a:ext cx="35478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Families</a:t>
            </a:r>
            <a:endParaRPr/>
          </a:p>
        </p:txBody>
      </p:sp>
      <p:sp>
        <p:nvSpPr>
          <p:cNvPr id="466" name="Google Shape;466;p52"/>
          <p:cNvSpPr txBox="1"/>
          <p:nvPr>
            <p:ph idx="3" type="subTitle"/>
          </p:nvPr>
        </p:nvSpPr>
        <p:spPr>
          <a:xfrm>
            <a:off x="427825" y="396875"/>
            <a:ext cx="3906600" cy="40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Major plant divisions: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Class- dicot or monocot?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Orders- Poales, Alismatales, Liliales, Asterales, Brassicales, Curcurbitales, Fabales…</a:t>
            </a:r>
            <a:endParaRPr/>
          </a:p>
        </p:txBody>
      </p:sp>
      <p:sp>
        <p:nvSpPr>
          <p:cNvPr id="467" name="Google Shape;467;p52"/>
          <p:cNvSpPr txBox="1"/>
          <p:nvPr>
            <p:ph idx="7" type="subTitle"/>
          </p:nvPr>
        </p:nvSpPr>
        <p:spPr>
          <a:xfrm>
            <a:off x="4844650" y="409025"/>
            <a:ext cx="39066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plant families:</a:t>
            </a:r>
            <a:endParaRPr/>
          </a:p>
        </p:txBody>
      </p:sp>
      <p:sp>
        <p:nvSpPr>
          <p:cNvPr id="468" name="Google Shape;468;p52"/>
          <p:cNvSpPr txBox="1"/>
          <p:nvPr>
            <p:ph idx="8" type="body"/>
          </p:nvPr>
        </p:nvSpPr>
        <p:spPr>
          <a:xfrm>
            <a:off x="4844650" y="1061025"/>
            <a:ext cx="11493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Asteraceae</a:t>
            </a:r>
            <a:br>
              <a:rPr lang="en"/>
            </a:br>
            <a:r>
              <a:rPr lang="en"/>
              <a:t>Orchidaceae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Fabaceae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Rubiaceae</a:t>
            </a:r>
            <a:endParaRPr/>
          </a:p>
        </p:txBody>
      </p:sp>
      <p:sp>
        <p:nvSpPr>
          <p:cNvPr id="469" name="Google Shape;469;p52"/>
          <p:cNvSpPr txBox="1"/>
          <p:nvPr>
            <p:ph idx="9" type="body"/>
          </p:nvPr>
        </p:nvSpPr>
        <p:spPr>
          <a:xfrm>
            <a:off x="6225702" y="1061025"/>
            <a:ext cx="13446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Poaceae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Lamiaceae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Euphorbiaceae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Myrtaceae</a:t>
            </a:r>
            <a:endParaRPr/>
          </a:p>
        </p:txBody>
      </p:sp>
      <p:sp>
        <p:nvSpPr>
          <p:cNvPr id="470" name="Google Shape;470;p52"/>
          <p:cNvSpPr txBox="1"/>
          <p:nvPr>
            <p:ph idx="13" type="body"/>
          </p:nvPr>
        </p:nvSpPr>
        <p:spPr>
          <a:xfrm>
            <a:off x="7606725" y="1061025"/>
            <a:ext cx="13446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Apocynaceae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Cyperaceae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Rosaceae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Acanthaaceae</a:t>
            </a:r>
            <a:endParaRPr/>
          </a:p>
        </p:txBody>
      </p:sp>
      <p:sp>
        <p:nvSpPr>
          <p:cNvPr id="471" name="Google Shape;471;p52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3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77" name="Google Shape;477;p53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8" name="Google Shape;47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0" y="866775"/>
            <a:ext cx="61912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3"/>
          <p:cNvSpPr txBox="1"/>
          <p:nvPr>
            <p:ph idx="4294967295" type="subTitle"/>
          </p:nvPr>
        </p:nvSpPr>
        <p:spPr>
          <a:xfrm>
            <a:off x="649775" y="4565825"/>
            <a:ext cx="33165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Class division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85" name="Google Shape;485;p54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6" name="Google Shape;4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87" y="267100"/>
            <a:ext cx="6366725" cy="438992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 txBox="1"/>
          <p:nvPr>
            <p:ph idx="4294967295" type="subTitle"/>
          </p:nvPr>
        </p:nvSpPr>
        <p:spPr>
          <a:xfrm>
            <a:off x="649775" y="4565825"/>
            <a:ext cx="33165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Major families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 txBox="1"/>
          <p:nvPr>
            <p:ph idx="1" type="subTitle"/>
          </p:nvPr>
        </p:nvSpPr>
        <p:spPr>
          <a:xfrm>
            <a:off x="231750" y="4024975"/>
            <a:ext cx="35415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Asteraceae (Asters)</a:t>
            </a:r>
            <a:endParaRPr/>
          </a:p>
        </p:txBody>
      </p:sp>
      <p:pic>
        <p:nvPicPr>
          <p:cNvPr id="493" name="Google Shape;493;p55" title="aster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412" l="0" r="0" t="5421"/>
          <a:stretch/>
        </p:blipFill>
        <p:spPr>
          <a:xfrm>
            <a:off x="228600" y="223500"/>
            <a:ext cx="3547800" cy="3302100"/>
          </a:xfrm>
          <a:prstGeom prst="roundRect">
            <a:avLst>
              <a:gd fmla="val 16667" name="adj"/>
            </a:avLst>
          </a:prstGeom>
        </p:spPr>
      </p:pic>
      <p:sp>
        <p:nvSpPr>
          <p:cNvPr id="494" name="Google Shape;494;p55"/>
          <p:cNvSpPr txBox="1"/>
          <p:nvPr>
            <p:ph idx="4294967295" type="body"/>
          </p:nvPr>
        </p:nvSpPr>
        <p:spPr>
          <a:xfrm>
            <a:off x="5993850" y="4707300"/>
            <a:ext cx="2921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#</a:t>
            </a:r>
            <a:endParaRPr/>
          </a:p>
        </p:txBody>
      </p:sp>
      <p:sp>
        <p:nvSpPr>
          <p:cNvPr id="495" name="Google Shape;495;p55"/>
          <p:cNvSpPr txBox="1"/>
          <p:nvPr>
            <p:ph idx="4" type="body"/>
          </p:nvPr>
        </p:nvSpPr>
        <p:spPr>
          <a:xfrm>
            <a:off x="4199225" y="114383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Key words: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Composite flowers.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One flowerhead is composed of multiple florets (disc and ray). Seeds are produced by each individual floret</a:t>
            </a:r>
            <a:endParaRPr sz="1200"/>
          </a:p>
        </p:txBody>
      </p:sp>
      <p:sp>
        <p:nvSpPr>
          <p:cNvPr id="496" name="Google Shape;496;p55"/>
          <p:cNvSpPr txBox="1"/>
          <p:nvPr>
            <p:ph idx="13" type="body"/>
          </p:nvPr>
        </p:nvSpPr>
        <p:spPr>
          <a:xfrm>
            <a:off x="6638963" y="2541588"/>
            <a:ext cx="22020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Asters make up the largest family of flowering plants. They are different from other typical flowers by their layered bracts, ray floret petals.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497" name="Google Shape;497;p55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55"/>
          <p:cNvSpPr txBox="1"/>
          <p:nvPr/>
        </p:nvSpPr>
        <p:spPr>
          <a:xfrm>
            <a:off x="4199225" y="651250"/>
            <a:ext cx="47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Identification patterns:</a:t>
            </a:r>
            <a:endParaRPr b="1" sz="20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 Employee Orientation &amp; Training">
  <a:themeElements>
    <a:clrScheme name="Simple Light">
      <a:dk1>
        <a:srgbClr val="000000"/>
      </a:dk1>
      <a:lt1>
        <a:srgbClr val="FBF8F4"/>
      </a:lt1>
      <a:dk2>
        <a:srgbClr val="4B917D"/>
      </a:dk2>
      <a:lt2>
        <a:srgbClr val="DAFEA4"/>
      </a:lt2>
      <a:accent1>
        <a:srgbClr val="A0C7FE"/>
      </a:accent1>
      <a:accent2>
        <a:srgbClr val="E0E0E0"/>
      </a:accent2>
      <a:accent3>
        <a:srgbClr val="BDE6DB"/>
      </a:accent3>
      <a:accent4>
        <a:srgbClr val="F7FDD7"/>
      </a:accent4>
      <a:accent5>
        <a:srgbClr val="FFFFFF"/>
      </a:accent5>
      <a:accent6>
        <a:srgbClr val="3F8BA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